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72" r:id="rId1"/>
    <p:sldMasterId id="2147483673" r:id="rId2"/>
  </p:sldMasterIdLst>
  <p:notesMasterIdLst>
    <p:notesMasterId r:id="rId15"/>
  </p:notesMasterIdLst>
  <p:sldIdLst>
    <p:sldId id="256" r:id="rId3"/>
    <p:sldId id="267" r:id="rId4"/>
    <p:sldId id="257" r:id="rId5"/>
    <p:sldId id="258" r:id="rId6"/>
    <p:sldId id="259" r:id="rId7"/>
    <p:sldId id="260" r:id="rId8"/>
    <p:sldId id="261" r:id="rId9"/>
    <p:sldId id="262" r:id="rId10"/>
    <p:sldId id="263" r:id="rId11"/>
    <p:sldId id="264" r:id="rId12"/>
    <p:sldId id="265" r:id="rId13"/>
    <p:sldId id="266" r:id="rId14"/>
  </p:sldIdLst>
  <p:sldSz cx="9144000" cy="6858000" type="screen4x3"/>
  <p:notesSz cx="6858000" cy="9144000"/>
  <p:embeddedFontLst>
    <p:embeddedFont>
      <p:font typeface="Calibri" panose="020F0502020204030204" pitchFamily="34" charset="0"/>
      <p:regular r:id="rId16"/>
      <p:bold r:id="rId17"/>
      <p:italic r:id="rId18"/>
      <p:boldItalic r:id="rId19"/>
    </p:embeddedFont>
    <p:embeddedFont>
      <p:font typeface="Cambria" panose="02040503050406030204" pitchFamily="18" charset="0"/>
      <p:regular r:id="rId20"/>
      <p:bold r:id="rId21"/>
      <p:italic r:id="rId22"/>
      <p:boldItalic r:id="rId23"/>
    </p:embeddedFont>
    <p:embeddedFont>
      <p:font typeface="Cabin" panose="020B0604020202020204" charset="0"/>
      <p:regular r:id="rId24"/>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7" d="100"/>
          <a:sy n="97" d="100"/>
        </p:scale>
        <p:origin x="-468" y="-24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1.xml"/><Relationship Id="rId21" Type="http://schemas.openxmlformats.org/officeDocument/2006/relationships/font" Target="fonts/font6.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2.fntdata"/><Relationship Id="rId25" Type="http://schemas.openxmlformats.org/officeDocument/2006/relationships/font" Target="fonts/font10.fntdata"/><Relationship Id="rId2" Type="http://schemas.openxmlformats.org/officeDocument/2006/relationships/slideMaster" Target="slideMasters/slideMaster2.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9.fntdata"/><Relationship Id="rId5" Type="http://schemas.openxmlformats.org/officeDocument/2006/relationships/slide" Target="slides/slide3.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font" Target="fonts/font4.fntdata"/><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spcAft>
                <a:spcPts val="0"/>
              </a:spcAft>
              <a:buClr>
                <a:schemeClr val="dk1"/>
              </a:buClr>
              <a:buFont typeface="Cabin"/>
              <a:buNone/>
              <a:defRPr sz="1200" b="0" i="0" u="none" strike="noStrike" cap="none">
                <a:solidFill>
                  <a:schemeClr val="dk1"/>
                </a:solidFill>
                <a:latin typeface="Cabin"/>
                <a:ea typeface="Cabin"/>
                <a:cs typeface="Cabin"/>
                <a:sym typeface="Cabin"/>
              </a:defRPr>
            </a:lvl1pPr>
            <a:lvl2pPr marL="457200" marR="0" lvl="1" indent="0" algn="l" rtl="0">
              <a:spcBef>
                <a:spcPts val="0"/>
              </a:spcBef>
              <a:spcAft>
                <a:spcPts val="0"/>
              </a:spcAft>
              <a:buClr>
                <a:schemeClr val="dk1"/>
              </a:buClr>
              <a:buFont typeface="Cabin"/>
              <a:buNone/>
              <a:defRPr sz="1200" b="0" i="0" u="none" strike="noStrike" cap="none">
                <a:solidFill>
                  <a:schemeClr val="dk1"/>
                </a:solidFill>
                <a:latin typeface="Cabin"/>
                <a:ea typeface="Cabin"/>
                <a:cs typeface="Cabin"/>
                <a:sym typeface="Cabin"/>
              </a:defRPr>
            </a:lvl2pPr>
            <a:lvl3pPr marL="914400" marR="0" lvl="2" indent="0" algn="l" rtl="0">
              <a:spcBef>
                <a:spcPts val="0"/>
              </a:spcBef>
              <a:spcAft>
                <a:spcPts val="0"/>
              </a:spcAft>
              <a:buClr>
                <a:schemeClr val="dk1"/>
              </a:buClr>
              <a:buFont typeface="Cabin"/>
              <a:buNone/>
              <a:defRPr sz="1200" b="0" i="0" u="none" strike="noStrike" cap="none">
                <a:solidFill>
                  <a:schemeClr val="dk1"/>
                </a:solidFill>
                <a:latin typeface="Cabin"/>
                <a:ea typeface="Cabin"/>
                <a:cs typeface="Cabin"/>
                <a:sym typeface="Cabin"/>
              </a:defRPr>
            </a:lvl3pPr>
            <a:lvl4pPr marL="1371600" marR="0" lvl="3" indent="0" algn="l" rtl="0">
              <a:spcBef>
                <a:spcPts val="0"/>
              </a:spcBef>
              <a:spcAft>
                <a:spcPts val="0"/>
              </a:spcAft>
              <a:buClr>
                <a:schemeClr val="dk1"/>
              </a:buClr>
              <a:buFont typeface="Cabin"/>
              <a:buNone/>
              <a:defRPr sz="1200" b="0" i="0" u="none" strike="noStrike" cap="none">
                <a:solidFill>
                  <a:schemeClr val="dk1"/>
                </a:solidFill>
                <a:latin typeface="Cabin"/>
                <a:ea typeface="Cabin"/>
                <a:cs typeface="Cabin"/>
                <a:sym typeface="Cabin"/>
              </a:defRPr>
            </a:lvl4pPr>
            <a:lvl5pPr marL="1828800" marR="0" lvl="4" indent="0" algn="l" rtl="0">
              <a:spcBef>
                <a:spcPts val="0"/>
              </a:spcBef>
              <a:spcAft>
                <a:spcPts val="0"/>
              </a:spcAft>
              <a:buClr>
                <a:schemeClr val="dk1"/>
              </a:buClr>
              <a:buFont typeface="Cabin"/>
              <a:buNone/>
              <a:defRPr sz="1200" b="0" i="0" u="none" strike="noStrike" cap="none">
                <a:solidFill>
                  <a:schemeClr val="dk1"/>
                </a:solidFill>
                <a:latin typeface="Cabin"/>
                <a:ea typeface="Cabin"/>
                <a:cs typeface="Cabin"/>
                <a:sym typeface="Cabin"/>
              </a:defRPr>
            </a:lvl5pPr>
            <a:lvl6pPr marL="2286000" marR="0" lvl="5"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753045826"/>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Shape 17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174" name="Shape 17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Cabin"/>
              <a:buNone/>
            </a:pPr>
            <a:endParaRPr sz="1200" b="0" i="0" u="none" strike="noStrike" cap="none">
              <a:solidFill>
                <a:schemeClr val="dk1"/>
              </a:solidFill>
              <a:latin typeface="Cabin"/>
              <a:ea typeface="Cabin"/>
              <a:cs typeface="Cabin"/>
              <a:sym typeface="Cabin"/>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Shape 24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243" name="Shape 24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Cabin"/>
              <a:buNone/>
            </a:pPr>
            <a:r>
              <a:rPr lang="en-US" sz="1200" b="0" i="0" u="none" strike="noStrike" cap="none">
                <a:solidFill>
                  <a:schemeClr val="dk1"/>
                </a:solidFill>
                <a:latin typeface="Cabin"/>
                <a:ea typeface="Cabin"/>
                <a:cs typeface="Cabin"/>
                <a:sym typeface="Cabin"/>
              </a:rPr>
              <a:t>Remind parents to click in the top left corner on District then on Parent.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Shape 25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253" name="Shape 25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Cabin"/>
              <a:buNone/>
            </a:pPr>
            <a:r>
              <a:rPr lang="en-US" sz="1200" b="0" i="0" u="none" strike="noStrike" cap="none">
                <a:solidFill>
                  <a:schemeClr val="dk1"/>
                </a:solidFill>
                <a:latin typeface="Cabin"/>
                <a:ea typeface="Cabin"/>
                <a:cs typeface="Cabin"/>
                <a:sym typeface="Cabin"/>
              </a:rPr>
              <a:t>point out the cyber savvy link and the parent internet resources page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Shape 26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263" name="Shape 26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Cabin"/>
              <a:buNone/>
            </a:pPr>
            <a:r>
              <a:rPr lang="en-US" sz="1200" b="0" i="0" u="none" strike="noStrike" cap="none">
                <a:solidFill>
                  <a:schemeClr val="dk1"/>
                </a:solidFill>
                <a:latin typeface="Cabin"/>
                <a:ea typeface="Cabin"/>
                <a:cs typeface="Cabin"/>
                <a:sym typeface="Cabin"/>
              </a:rPr>
              <a:t>End of class 2..  Ask if there are any questions or comments.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Cabin"/>
              <a:buNone/>
            </a:pPr>
            <a:r>
              <a:rPr lang="en-US" sz="1200" b="0" i="0" u="none" strike="noStrike" cap="none">
                <a:solidFill>
                  <a:schemeClr val="dk1"/>
                </a:solidFill>
                <a:latin typeface="Cabin"/>
                <a:ea typeface="Cabin"/>
                <a:cs typeface="Cabin"/>
                <a:sym typeface="Cabin"/>
              </a:rPr>
              <a:t>Here is where we will have parents turn on the chromebook and now login. This screen is only for the day of the Digital Citizenship Academy.  Parents will log in using the test student accounts provided.</a:t>
            </a:r>
          </a:p>
        </p:txBody>
      </p:sp>
      <p:sp>
        <p:nvSpPr>
          <p:cNvPr id="210" name="Shape 21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Tree>
    <p:extLst>
      <p:ext uri="{BB962C8B-B14F-4D97-AF65-F5344CB8AC3E}">
        <p14:creationId xmlns:p14="http://schemas.microsoft.com/office/powerpoint/2010/main" val="26582318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Shape 17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80" name="Shape 180"/>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Cabin"/>
              <a:buNone/>
            </a:pPr>
            <a:r>
              <a:rPr lang="en-US" sz="1200" b="0" i="0" u="none" strike="noStrike" cap="none">
                <a:solidFill>
                  <a:schemeClr val="dk1"/>
                </a:solidFill>
                <a:latin typeface="Cabin"/>
                <a:ea typeface="Cabin"/>
                <a:cs typeface="Cabin"/>
                <a:sym typeface="Cabin"/>
              </a:rPr>
              <a:t>Have the users hover mouse cursor over Google Chrome, Gmail, Google Docs, Youtube – don’t click!</a:t>
            </a:r>
          </a:p>
          <a:p>
            <a:pPr marL="0" marR="0" lvl="0" indent="0" algn="l" rtl="0">
              <a:spcBef>
                <a:spcPts val="0"/>
              </a:spcBef>
              <a:spcAft>
                <a:spcPts val="0"/>
              </a:spcAft>
              <a:buClr>
                <a:schemeClr val="dk1"/>
              </a:buClr>
              <a:buSzPct val="25000"/>
              <a:buFont typeface="Cabin"/>
              <a:buNone/>
            </a:pPr>
            <a:endParaRPr sz="1200" b="0" i="0" u="none" strike="noStrike" cap="none">
              <a:solidFill>
                <a:schemeClr val="dk1"/>
              </a:solidFill>
              <a:latin typeface="Cabin"/>
              <a:ea typeface="Cabin"/>
              <a:cs typeface="Cabin"/>
              <a:sym typeface="Cabin"/>
            </a:endParaRPr>
          </a:p>
          <a:p>
            <a:pPr marL="0" marR="0" lvl="0" indent="0" algn="l" rtl="0">
              <a:spcBef>
                <a:spcPts val="0"/>
              </a:spcBef>
              <a:spcAft>
                <a:spcPts val="0"/>
              </a:spcAft>
              <a:buClr>
                <a:schemeClr val="dk1"/>
              </a:buClr>
              <a:buSzPct val="25000"/>
              <a:buFont typeface="Cabin"/>
              <a:buNone/>
            </a:pPr>
            <a:r>
              <a:rPr lang="en-US" sz="1200" b="0" i="0" u="none" strike="noStrike" cap="none">
                <a:solidFill>
                  <a:schemeClr val="dk1"/>
                </a:solidFill>
                <a:latin typeface="Cabin"/>
                <a:ea typeface="Cabin"/>
                <a:cs typeface="Cabin"/>
                <a:sym typeface="Cabin"/>
              </a:rPr>
              <a:t>Have users go back to Google and click</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Shape 19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91" name="Shape 19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Cabin"/>
              <a:buNone/>
            </a:pPr>
            <a:r>
              <a:rPr lang="en-US" sz="1200" b="0" i="0" u="none" strike="noStrike" cap="none">
                <a:solidFill>
                  <a:schemeClr val="dk1"/>
                </a:solidFill>
                <a:latin typeface="Cabin"/>
                <a:ea typeface="Cabin"/>
                <a:cs typeface="Cabin"/>
                <a:sym typeface="Cabin"/>
              </a:rPr>
              <a:t>Explain how they can search for anything by typing in the Google search field.  Even a question can be typed into search.  The address bar is used to type a url (for example:  www.sausd.us)</a:t>
            </a:r>
          </a:p>
          <a:p>
            <a:pPr marL="0" marR="0" lvl="0" indent="0" algn="l" rtl="0">
              <a:spcBef>
                <a:spcPts val="0"/>
              </a:spcBef>
              <a:spcAft>
                <a:spcPts val="0"/>
              </a:spcAft>
              <a:buClr>
                <a:schemeClr val="dk1"/>
              </a:buClr>
              <a:buSzPct val="25000"/>
              <a:buFont typeface="Cabin"/>
              <a:buNone/>
            </a:pPr>
            <a:endParaRPr sz="1200" b="0" i="0" u="none" strike="noStrike" cap="none">
              <a:solidFill>
                <a:schemeClr val="dk1"/>
              </a:solidFill>
              <a:latin typeface="Cabin"/>
              <a:ea typeface="Cabin"/>
              <a:cs typeface="Cabin"/>
              <a:sym typeface="Cabin"/>
            </a:endParaRPr>
          </a:p>
          <a:p>
            <a:pPr marL="0" marR="0" lvl="0" indent="0" algn="l" rtl="0">
              <a:spcBef>
                <a:spcPts val="0"/>
              </a:spcBef>
              <a:spcAft>
                <a:spcPts val="0"/>
              </a:spcAft>
              <a:buClr>
                <a:schemeClr val="dk1"/>
              </a:buClr>
              <a:buSzPct val="25000"/>
              <a:buFont typeface="Cabin"/>
              <a:buNone/>
            </a:pPr>
            <a:r>
              <a:rPr lang="en-US" sz="1200" b="0" i="0" u="none" strike="noStrike" cap="none">
                <a:solidFill>
                  <a:schemeClr val="dk1"/>
                </a:solidFill>
                <a:latin typeface="Cabin"/>
                <a:ea typeface="Cabin"/>
                <a:cs typeface="Cabin"/>
                <a:sym typeface="Cabin"/>
              </a:rPr>
              <a:t>Most popular top level domains? .com, .org, .net</a:t>
            </a:r>
          </a:p>
          <a:p>
            <a:pPr marL="0" marR="0" lvl="0" indent="0" algn="l" rtl="0">
              <a:spcBef>
                <a:spcPts val="0"/>
              </a:spcBef>
              <a:spcAft>
                <a:spcPts val="0"/>
              </a:spcAft>
              <a:buClr>
                <a:schemeClr val="dk1"/>
              </a:buClr>
              <a:buSzPct val="25000"/>
              <a:buFont typeface="Cabin"/>
              <a:buNone/>
            </a:pPr>
            <a:r>
              <a:rPr lang="en-US" sz="1200" b="0" i="0" u="none" strike="noStrike" cap="none">
                <a:solidFill>
                  <a:schemeClr val="dk1"/>
                </a:solidFill>
                <a:latin typeface="Cabin"/>
                <a:ea typeface="Cabin"/>
                <a:cs typeface="Cabin"/>
                <a:sym typeface="Cabin"/>
              </a:rPr>
              <a:t>Have them type in Sausd.us to go to the district webpage for the next slide</a:t>
            </a:r>
          </a:p>
        </p:txBody>
      </p:sp>
      <p:sp>
        <p:nvSpPr>
          <p:cNvPr id="192" name="Shape 192"/>
          <p:cNvSpPr txBox="1">
            <a:spLocks noGrp="1"/>
          </p:cNvSpPr>
          <p:nvPr>
            <p:ph type="sldNum" idx="12"/>
          </p:nvPr>
        </p:nvSpPr>
        <p:spPr>
          <a:xfrm>
            <a:off x="3884612" y="8685213"/>
            <a:ext cx="2971799" cy="4572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4</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Shape 201"/>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Cabin"/>
              <a:buNone/>
            </a:pPr>
            <a:endParaRPr sz="1200" b="0" i="0" u="none" strike="noStrike" cap="none">
              <a:solidFill>
                <a:schemeClr val="dk1"/>
              </a:solidFill>
              <a:latin typeface="Cabin"/>
              <a:ea typeface="Cabin"/>
              <a:cs typeface="Cabin"/>
              <a:sym typeface="Cabin"/>
            </a:endParaRPr>
          </a:p>
        </p:txBody>
      </p:sp>
      <p:sp>
        <p:nvSpPr>
          <p:cNvPr id="202" name="Shape 20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Shape 20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210" name="Shape 210"/>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Cabin"/>
              <a:buNone/>
            </a:pPr>
            <a:endParaRPr sz="1200" b="0" i="0" u="none" strike="noStrike" cap="none">
              <a:solidFill>
                <a:schemeClr val="dk1"/>
              </a:solidFill>
              <a:latin typeface="Cabin"/>
              <a:ea typeface="Cabin"/>
              <a:cs typeface="Cabin"/>
              <a:sym typeface="Cabin"/>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Shape 2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218" name="Shape 218"/>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Cabin"/>
              <a:buNone/>
            </a:pPr>
            <a:endParaRPr sz="1200" b="0" i="0" u="none" strike="noStrike" cap="none">
              <a:solidFill>
                <a:schemeClr val="dk1"/>
              </a:solidFill>
              <a:latin typeface="Cabin"/>
              <a:ea typeface="Cabin"/>
              <a:cs typeface="Cabin"/>
              <a:sym typeface="Cabin"/>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Shape 22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226" name="Shape 22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Cabin"/>
              <a:buNone/>
            </a:pPr>
            <a:endParaRPr sz="1200" b="0" i="0" u="none" strike="noStrike" cap="none">
              <a:solidFill>
                <a:schemeClr val="dk1"/>
              </a:solidFill>
              <a:latin typeface="Cabin"/>
              <a:ea typeface="Cabin"/>
              <a:cs typeface="Cabin"/>
              <a:sym typeface="Cabin"/>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Shape 23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235" name="Shape 235"/>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Cabin"/>
              <a:buNone/>
            </a:pPr>
            <a:endParaRPr sz="1200" b="0" i="0" u="none" strike="noStrike" cap="none">
              <a:solidFill>
                <a:schemeClr val="dk1"/>
              </a:solidFill>
              <a:latin typeface="Cabin"/>
              <a:ea typeface="Cabin"/>
              <a:cs typeface="Cabin"/>
              <a:sym typeface="Cabin"/>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3"/>
        <p:cNvGrpSpPr/>
        <p:nvPr/>
      </p:nvGrpSpPr>
      <p:grpSpPr>
        <a:xfrm>
          <a:off x="0" y="0"/>
          <a:ext cx="0" cy="0"/>
          <a:chOff x="0" y="0"/>
          <a:chExt cx="0" cy="0"/>
        </a:xfrm>
      </p:grpSpPr>
      <p:sp>
        <p:nvSpPr>
          <p:cNvPr id="14" name="Shape 14"/>
          <p:cNvSpPr txBox="1">
            <a:spLocks noGrp="1"/>
          </p:cNvSpPr>
          <p:nvPr>
            <p:ph type="dt" idx="10"/>
          </p:nvPr>
        </p:nvSpPr>
        <p:spPr>
          <a:xfrm rot="-5400000">
            <a:off x="7551350" y="1645919"/>
            <a:ext cx="2438399" cy="36575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lt2"/>
              </a:buClr>
              <a:buFont typeface="Cabin"/>
              <a:buNone/>
              <a:defRPr sz="1200" b="0" i="0" u="none" strike="noStrike" cap="none">
                <a:solidFill>
                  <a:schemeClr val="lt2"/>
                </a:solidFill>
                <a:latin typeface="Cabin"/>
                <a:ea typeface="Cabin"/>
                <a:cs typeface="Cabin"/>
                <a:sym typeface="Cabin"/>
              </a:defRPr>
            </a:lvl1pPr>
            <a:lvl2pPr marL="457200" marR="0" lvl="1"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2pPr>
            <a:lvl3pPr marL="914400" marR="0" lvl="2"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3pPr>
            <a:lvl4pPr marL="1371600" marR="0" lvl="3"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4pPr>
            <a:lvl5pPr marL="1828800" marR="0" lvl="4"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5pPr>
            <a:lvl6pPr marL="2286000" marR="0" lvl="5"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6pPr>
            <a:lvl7pPr marL="2743200" marR="0" lvl="6"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7pPr>
            <a:lvl8pPr marL="3200400" marR="0" lvl="7"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8pPr>
            <a:lvl9pPr marL="3657600" marR="0" lvl="8"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9pPr>
          </a:lstStyle>
          <a:p>
            <a:endParaRPr/>
          </a:p>
        </p:txBody>
      </p:sp>
      <p:sp>
        <p:nvSpPr>
          <p:cNvPr id="15" name="Shape 15"/>
          <p:cNvSpPr txBox="1">
            <a:spLocks noGrp="1"/>
          </p:cNvSpPr>
          <p:nvPr>
            <p:ph type="ftr" idx="11"/>
          </p:nvPr>
        </p:nvSpPr>
        <p:spPr>
          <a:xfrm rot="-5400000">
            <a:off x="7586909" y="4048758"/>
            <a:ext cx="2367281" cy="365759"/>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Clr>
                <a:schemeClr val="lt2"/>
              </a:buClr>
              <a:buFont typeface="Cabin"/>
              <a:buNone/>
              <a:defRPr sz="1200" b="0" i="0" u="none" strike="noStrike" cap="none">
                <a:solidFill>
                  <a:schemeClr val="lt2"/>
                </a:solidFill>
                <a:latin typeface="Cabin"/>
                <a:ea typeface="Cabin"/>
                <a:cs typeface="Cabin"/>
                <a:sym typeface="Cabin"/>
              </a:defRPr>
            </a:lvl1pPr>
            <a:lvl2pPr marL="457200" marR="0" lvl="1"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2pPr>
            <a:lvl3pPr marL="914400" marR="0" lvl="2"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3pPr>
            <a:lvl4pPr marL="1371600" marR="0" lvl="3"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4pPr>
            <a:lvl5pPr marL="1828800" marR="0" lvl="4"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5pPr>
            <a:lvl6pPr marL="2286000" marR="0" lvl="5"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6pPr>
            <a:lvl7pPr marL="2743200" marR="0" lvl="6"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7pPr>
            <a:lvl8pPr marL="3200400" marR="0" lvl="7"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8pPr>
            <a:lvl9pPr marL="3657600" marR="0" lvl="8"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9pPr>
          </a:lstStyle>
          <a:p>
            <a:endParaRPr/>
          </a:p>
        </p:txBody>
      </p:sp>
      <p:pic>
        <p:nvPicPr>
          <p:cNvPr id="16" name="Shape 16"/>
          <p:cNvPicPr preferRelativeResize="0"/>
          <p:nvPr/>
        </p:nvPicPr>
        <p:blipFill rotWithShape="1">
          <a:blip r:embed="rId2">
            <a:alphaModFix/>
          </a:blip>
          <a:srcRect/>
          <a:stretch/>
        </p:blipFill>
        <p:spPr>
          <a:xfrm>
            <a:off x="6696999" y="155250"/>
            <a:ext cx="1712923" cy="931450"/>
          </a:xfrm>
          <a:prstGeom prst="rect">
            <a:avLst/>
          </a:prstGeom>
          <a:noFill/>
          <a:ln>
            <a:noFill/>
          </a:ln>
        </p:spPr>
      </p:pic>
      <p:sp>
        <p:nvSpPr>
          <p:cNvPr id="17" name="Shape 17"/>
          <p:cNvSpPr>
            <a:spLocks noGrp="1"/>
          </p:cNvSpPr>
          <p:nvPr>
            <p:ph type="sldNum" idx="12"/>
          </p:nvPr>
        </p:nvSpPr>
        <p:spPr>
          <a:xfrm>
            <a:off x="8531788" y="5953760"/>
            <a:ext cx="548699" cy="396300"/>
          </a:xfrm>
          <a:prstGeom prst="bracketPair">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a:t>
            </a:fld>
            <a:endParaRPr lang="en-US"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7"/>
        <p:cNvGrpSpPr/>
        <p:nvPr/>
      </p:nvGrpSpPr>
      <p:grpSpPr>
        <a:xfrm>
          <a:off x="0" y="0"/>
          <a:ext cx="0" cy="0"/>
          <a:chOff x="0" y="0"/>
          <a:chExt cx="0" cy="0"/>
        </a:xfrm>
      </p:grpSpPr>
      <p:sp>
        <p:nvSpPr>
          <p:cNvPr id="68" name="Shape 68"/>
          <p:cNvSpPr txBox="1">
            <a:spLocks noGrp="1"/>
          </p:cNvSpPr>
          <p:nvPr>
            <p:ph type="title"/>
          </p:nvPr>
        </p:nvSpPr>
        <p:spPr>
          <a:xfrm>
            <a:off x="301752" y="5495278"/>
            <a:ext cx="7772400" cy="594624"/>
          </a:xfrm>
          <a:prstGeom prst="rect">
            <a:avLst/>
          </a:prstGeom>
          <a:noFill/>
          <a:ln>
            <a:noFill/>
          </a:ln>
        </p:spPr>
        <p:txBody>
          <a:bodyPr lIns="91425" tIns="91425" rIns="91425" bIns="91425" anchor="b" anchorCtr="0"/>
          <a:lstStyle>
            <a:lvl1pPr marL="0" marR="0" lvl="0" indent="0" algn="ctr" rtl="0">
              <a:lnSpc>
                <a:spcPct val="100000"/>
              </a:lnSpc>
              <a:spcBef>
                <a:spcPts val="0"/>
              </a:spcBef>
              <a:spcAft>
                <a:spcPts val="0"/>
              </a:spcAft>
              <a:buClr>
                <a:schemeClr val="dk2"/>
              </a:buClr>
              <a:buFont typeface="Cambria"/>
              <a:buNone/>
              <a:defRPr sz="2200" b="1" i="0" u="none" strike="noStrike" cap="none">
                <a:solidFill>
                  <a:schemeClr val="dk2"/>
                </a:solidFill>
                <a:latin typeface="Cambria"/>
                <a:ea typeface="Cambria"/>
                <a:cs typeface="Cambria"/>
                <a:sym typeface="Cambria"/>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69" name="Shape 69"/>
          <p:cNvSpPr>
            <a:spLocks noGrp="1"/>
          </p:cNvSpPr>
          <p:nvPr>
            <p:ph type="pic" idx="2"/>
          </p:nvPr>
        </p:nvSpPr>
        <p:spPr>
          <a:xfrm>
            <a:off x="0" y="0"/>
            <a:ext cx="8458200" cy="5486399"/>
          </a:xfrm>
          <a:prstGeom prst="rect">
            <a:avLst/>
          </a:prstGeom>
          <a:noFill/>
          <a:ln>
            <a:noFill/>
          </a:ln>
        </p:spPr>
        <p:txBody>
          <a:bodyPr lIns="91425" tIns="91425" rIns="91425" bIns="91425" anchor="t" anchorCtr="0"/>
          <a:lstStyle>
            <a:lvl1pPr marL="0" marR="0" lvl="0" indent="0" algn="l" rtl="0">
              <a:lnSpc>
                <a:spcPct val="100000"/>
              </a:lnSpc>
              <a:spcBef>
                <a:spcPts val="640"/>
              </a:spcBef>
              <a:spcAft>
                <a:spcPts val="0"/>
              </a:spcAft>
              <a:buClr>
                <a:schemeClr val="accent1"/>
              </a:buClr>
              <a:buFont typeface="Arial"/>
              <a:buNone/>
              <a:defRPr sz="32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560"/>
              </a:spcBef>
              <a:spcAft>
                <a:spcPts val="0"/>
              </a:spcAft>
              <a:buClr>
                <a:schemeClr val="accent2"/>
              </a:buClr>
              <a:buFont typeface="Arial"/>
              <a:buNone/>
              <a:defRPr sz="2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480"/>
              </a:spcBef>
              <a:spcAft>
                <a:spcPts val="0"/>
              </a:spcAft>
              <a:buClr>
                <a:schemeClr val="accent3"/>
              </a:buClr>
              <a:buFont typeface="Arial"/>
              <a:buNone/>
              <a:defRPr sz="24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400"/>
              </a:spcBef>
              <a:spcAft>
                <a:spcPts val="0"/>
              </a:spcAft>
              <a:buClr>
                <a:schemeClr val="accent4"/>
              </a:buClr>
              <a:buFont typeface="Arial"/>
              <a:buNone/>
              <a:defRPr sz="20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400"/>
              </a:spcBef>
              <a:spcAft>
                <a:spcPts val="0"/>
              </a:spcAft>
              <a:buClr>
                <a:schemeClr val="accent5"/>
              </a:buClr>
              <a:buFont typeface="Arial"/>
              <a:buNone/>
              <a:defRPr sz="20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400"/>
              </a:spcBef>
              <a:spcAft>
                <a:spcPts val="0"/>
              </a:spcAft>
              <a:buClr>
                <a:schemeClr val="accent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accent2"/>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accent3"/>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accent4"/>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70" name="Shape 70"/>
          <p:cNvSpPr txBox="1">
            <a:spLocks noGrp="1"/>
          </p:cNvSpPr>
          <p:nvPr>
            <p:ph type="body" idx="1"/>
          </p:nvPr>
        </p:nvSpPr>
        <p:spPr>
          <a:xfrm>
            <a:off x="301752" y="6096000"/>
            <a:ext cx="7772400" cy="612648"/>
          </a:xfrm>
          <a:prstGeom prst="rect">
            <a:avLst/>
          </a:prstGeom>
          <a:noFill/>
          <a:ln>
            <a:noFill/>
          </a:ln>
        </p:spPr>
        <p:txBody>
          <a:bodyPr lIns="91425" tIns="91425" rIns="91425" bIns="91425" anchor="t" anchorCtr="0"/>
          <a:lstStyle>
            <a:lvl1pPr marL="0" marR="0" lvl="0" indent="0" algn="ctr" rtl="0">
              <a:lnSpc>
                <a:spcPct val="100000"/>
              </a:lnSpc>
              <a:spcBef>
                <a:spcPts val="320"/>
              </a:spcBef>
              <a:spcAft>
                <a:spcPts val="0"/>
              </a:spcAft>
              <a:buClr>
                <a:schemeClr val="accent1"/>
              </a:buClr>
              <a:buFont typeface="Arial"/>
              <a:buNone/>
              <a:defRPr sz="16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240"/>
              </a:spcBef>
              <a:spcAft>
                <a:spcPts val="0"/>
              </a:spcAft>
              <a:buClr>
                <a:schemeClr val="accent2"/>
              </a:buClr>
              <a:buFont typeface="Arial"/>
              <a:buNone/>
              <a:defRPr sz="12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200"/>
              </a:spcBef>
              <a:spcAft>
                <a:spcPts val="0"/>
              </a:spcAft>
              <a:buClr>
                <a:schemeClr val="accent3"/>
              </a:buClr>
              <a:buFont typeface="Arial"/>
              <a:buNone/>
              <a:defRPr sz="10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180"/>
              </a:spcBef>
              <a:spcAft>
                <a:spcPts val="0"/>
              </a:spcAft>
              <a:buClr>
                <a:schemeClr val="accent4"/>
              </a:buClr>
              <a:buFont typeface="Arial"/>
              <a:buNone/>
              <a:defRPr sz="9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180"/>
              </a:spcBef>
              <a:spcAft>
                <a:spcPts val="0"/>
              </a:spcAft>
              <a:buClr>
                <a:schemeClr val="accent5"/>
              </a:buClr>
              <a:buFont typeface="Arial"/>
              <a:buNone/>
              <a:defRPr sz="9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180"/>
              </a:spcBef>
              <a:spcAft>
                <a:spcPts val="0"/>
              </a:spcAft>
              <a:buClr>
                <a:schemeClr val="accent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180"/>
              </a:spcBef>
              <a:spcAft>
                <a:spcPts val="0"/>
              </a:spcAft>
              <a:buClr>
                <a:schemeClr val="accent2"/>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180"/>
              </a:spcBef>
              <a:spcAft>
                <a:spcPts val="0"/>
              </a:spcAft>
              <a:buClr>
                <a:schemeClr val="accent3"/>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180"/>
              </a:spcBef>
              <a:spcAft>
                <a:spcPts val="0"/>
              </a:spcAft>
              <a:buClr>
                <a:schemeClr val="accent4"/>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dt" idx="10"/>
          </p:nvPr>
        </p:nvSpPr>
        <p:spPr>
          <a:xfrm rot="-5400000">
            <a:off x="7551350" y="1645919"/>
            <a:ext cx="2438399" cy="36575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lt2"/>
              </a:buClr>
              <a:buFont typeface="Cabin"/>
              <a:buNone/>
              <a:defRPr sz="1200" b="0" i="0" u="none" strike="noStrike" cap="none">
                <a:solidFill>
                  <a:schemeClr val="lt2"/>
                </a:solidFill>
                <a:latin typeface="Cabin"/>
                <a:ea typeface="Cabin"/>
                <a:cs typeface="Cabin"/>
                <a:sym typeface="Cabin"/>
              </a:defRPr>
            </a:lvl1pPr>
            <a:lvl2pPr marL="457200" marR="0" lvl="1"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2pPr>
            <a:lvl3pPr marL="914400" marR="0" lvl="2"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3pPr>
            <a:lvl4pPr marL="1371600" marR="0" lvl="3"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4pPr>
            <a:lvl5pPr marL="1828800" marR="0" lvl="4"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5pPr>
            <a:lvl6pPr marL="2286000" marR="0" lvl="5"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6pPr>
            <a:lvl7pPr marL="2743200" marR="0" lvl="6"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7pPr>
            <a:lvl8pPr marL="3200400" marR="0" lvl="7"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8pPr>
            <a:lvl9pPr marL="3657600" marR="0" lvl="8"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9pPr>
          </a:lstStyle>
          <a:p>
            <a:endParaRPr/>
          </a:p>
        </p:txBody>
      </p:sp>
      <p:sp>
        <p:nvSpPr>
          <p:cNvPr id="72" name="Shape 72"/>
          <p:cNvSpPr txBox="1">
            <a:spLocks noGrp="1"/>
          </p:cNvSpPr>
          <p:nvPr>
            <p:ph type="ftr" idx="11"/>
          </p:nvPr>
        </p:nvSpPr>
        <p:spPr>
          <a:xfrm rot="-5400000">
            <a:off x="7586909" y="4048758"/>
            <a:ext cx="2367281" cy="365759"/>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Clr>
                <a:schemeClr val="lt2"/>
              </a:buClr>
              <a:buFont typeface="Cabin"/>
              <a:buNone/>
              <a:defRPr sz="1200" b="0" i="0" u="none" strike="noStrike" cap="none">
                <a:solidFill>
                  <a:schemeClr val="lt2"/>
                </a:solidFill>
                <a:latin typeface="Cabin"/>
                <a:ea typeface="Cabin"/>
                <a:cs typeface="Cabin"/>
                <a:sym typeface="Cabin"/>
              </a:defRPr>
            </a:lvl1pPr>
            <a:lvl2pPr marL="457200" marR="0" lvl="1"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2pPr>
            <a:lvl3pPr marL="914400" marR="0" lvl="2"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3pPr>
            <a:lvl4pPr marL="1371600" marR="0" lvl="3"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4pPr>
            <a:lvl5pPr marL="1828800" marR="0" lvl="4"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5pPr>
            <a:lvl6pPr marL="2286000" marR="0" lvl="5"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6pPr>
            <a:lvl7pPr marL="2743200" marR="0" lvl="6"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7pPr>
            <a:lvl8pPr marL="3200400" marR="0" lvl="7"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8pPr>
            <a:lvl9pPr marL="3657600" marR="0" lvl="8"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9pPr>
          </a:lstStyle>
          <a:p>
            <a:endParaRPr/>
          </a:p>
        </p:txBody>
      </p:sp>
      <p:sp>
        <p:nvSpPr>
          <p:cNvPr id="73" name="Shape 73"/>
          <p:cNvSpPr>
            <a:spLocks noGrp="1"/>
          </p:cNvSpPr>
          <p:nvPr>
            <p:ph type="sldNum" idx="12"/>
          </p:nvPr>
        </p:nvSpPr>
        <p:spPr>
          <a:xfrm>
            <a:off x="8531788" y="5648960"/>
            <a:ext cx="548699" cy="396300"/>
          </a:xfrm>
          <a:prstGeom prst="bracketPair">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a:t>
            </a:fld>
            <a:endParaRPr lang="en-US"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871537" y="192088"/>
            <a:ext cx="8162924" cy="1431924"/>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2"/>
              </a:buClr>
              <a:buFont typeface="Cambria"/>
              <a:buNone/>
              <a:defRPr sz="4600" b="0" i="0" u="none" strike="noStrike" cap="none">
                <a:solidFill>
                  <a:schemeClr val="dk2"/>
                </a:solidFill>
                <a:latin typeface="Cambria"/>
                <a:ea typeface="Cambria"/>
                <a:cs typeface="Cambria"/>
                <a:sym typeface="Cambria"/>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76" name="Shape 76"/>
          <p:cNvSpPr txBox="1">
            <a:spLocks noGrp="1"/>
          </p:cNvSpPr>
          <p:nvPr>
            <p:ph type="body" idx="1"/>
          </p:nvPr>
        </p:nvSpPr>
        <p:spPr>
          <a:xfrm>
            <a:off x="912812" y="1905000"/>
            <a:ext cx="3978273" cy="4190999"/>
          </a:xfrm>
          <a:prstGeom prst="rect">
            <a:avLst/>
          </a:prstGeom>
          <a:noFill/>
          <a:ln>
            <a:noFill/>
          </a:ln>
        </p:spPr>
        <p:txBody>
          <a:bodyPr lIns="91425" tIns="91425" rIns="91425" bIns="91425" anchor="t" anchorCtr="0"/>
          <a:lstStyle>
            <a:lvl1pPr marL="342900" marR="0" lvl="0" indent="190500" algn="l" rtl="0">
              <a:lnSpc>
                <a:spcPct val="100000"/>
              </a:lnSpc>
              <a:spcBef>
                <a:spcPts val="440"/>
              </a:spcBef>
              <a:spcAft>
                <a:spcPts val="0"/>
              </a:spcAft>
              <a:buClr>
                <a:schemeClr val="accent1"/>
              </a:buClr>
              <a:buSzPct val="100000"/>
              <a:buFont typeface="Arial"/>
              <a:buChar char="•"/>
              <a:defRPr sz="2200" b="0" i="0" u="none" strike="noStrike" cap="none">
                <a:solidFill>
                  <a:schemeClr val="dk1"/>
                </a:solidFill>
                <a:latin typeface="Calibri"/>
                <a:ea typeface="Calibri"/>
                <a:cs typeface="Calibri"/>
                <a:sym typeface="Calibri"/>
              </a:defRPr>
            </a:lvl1pPr>
            <a:lvl2pPr marL="640080" marR="0" lvl="1" indent="134619" algn="l" rtl="0">
              <a:lnSpc>
                <a:spcPct val="100000"/>
              </a:lnSpc>
              <a:spcBef>
                <a:spcPts val="400"/>
              </a:spcBef>
              <a:spcAft>
                <a:spcPts val="0"/>
              </a:spcAft>
              <a:buClr>
                <a:schemeClr val="accent2"/>
              </a:buClr>
              <a:buSzPct val="100000"/>
              <a:buFont typeface="Arial"/>
              <a:buChar char="•"/>
              <a:defRPr sz="2000" b="0" i="0" u="none" strike="noStrike" cap="none">
                <a:solidFill>
                  <a:schemeClr val="dk1"/>
                </a:solidFill>
                <a:latin typeface="Calibri"/>
                <a:ea typeface="Calibri"/>
                <a:cs typeface="Calibri"/>
                <a:sym typeface="Calibri"/>
              </a:defRPr>
            </a:lvl2pPr>
            <a:lvl3pPr marL="1005839" marR="0" lvl="2" indent="111761" algn="l" rtl="0">
              <a:lnSpc>
                <a:spcPct val="100000"/>
              </a:lnSpc>
              <a:spcBef>
                <a:spcPts val="360"/>
              </a:spcBef>
              <a:spcAft>
                <a:spcPts val="0"/>
              </a:spcAft>
              <a:buClr>
                <a:schemeClr val="accent3"/>
              </a:buClr>
              <a:buSzPct val="100000"/>
              <a:buFont typeface="Arial"/>
              <a:buChar char="•"/>
              <a:defRPr sz="1800" b="0" i="0" u="none" strike="noStrike" cap="none">
                <a:solidFill>
                  <a:schemeClr val="dk1"/>
                </a:solidFill>
                <a:latin typeface="Calibri"/>
                <a:ea typeface="Calibri"/>
                <a:cs typeface="Calibri"/>
                <a:sym typeface="Calibri"/>
              </a:defRPr>
            </a:lvl3pPr>
            <a:lvl4pPr marL="1280160" marR="0" lvl="3" indent="66039" algn="l" rtl="0">
              <a:lnSpc>
                <a:spcPct val="100000"/>
              </a:lnSpc>
              <a:spcBef>
                <a:spcPts val="320"/>
              </a:spcBef>
              <a:spcAft>
                <a:spcPts val="0"/>
              </a:spcAft>
              <a:buClr>
                <a:schemeClr val="accent4"/>
              </a:buClr>
              <a:buSzPct val="100000"/>
              <a:buFont typeface="Arial"/>
              <a:buChar char="•"/>
              <a:defRPr sz="1600" b="0" i="0" u="none" strike="noStrike" cap="none">
                <a:solidFill>
                  <a:schemeClr val="dk1"/>
                </a:solidFill>
                <a:latin typeface="Calibri"/>
                <a:ea typeface="Calibri"/>
                <a:cs typeface="Calibri"/>
                <a:sym typeface="Calibri"/>
              </a:defRPr>
            </a:lvl4pPr>
            <a:lvl5pPr marL="1554480" marR="0" lvl="4" indent="33019" algn="l" rtl="0">
              <a:lnSpc>
                <a:spcPct val="100000"/>
              </a:lnSpc>
              <a:spcBef>
                <a:spcPts val="280"/>
              </a:spcBef>
              <a:spcAft>
                <a:spcPts val="0"/>
              </a:spcAft>
              <a:buClr>
                <a:schemeClr val="accent5"/>
              </a:buClr>
              <a:buSzPct val="100000"/>
              <a:buFont typeface="Arial"/>
              <a:buChar char="•"/>
              <a:defRPr sz="1400" b="0" i="0" u="none" strike="noStrike" cap="none">
                <a:solidFill>
                  <a:schemeClr val="dk1"/>
                </a:solidFill>
                <a:latin typeface="Calibri"/>
                <a:ea typeface="Calibri"/>
                <a:cs typeface="Calibri"/>
                <a:sym typeface="Calibri"/>
              </a:defRPr>
            </a:lvl5pPr>
            <a:lvl6pPr marL="1737360" marR="0" lvl="5" indent="78739" algn="l" rtl="0">
              <a:lnSpc>
                <a:spcPct val="100000"/>
              </a:lnSpc>
              <a:spcBef>
                <a:spcPts val="280"/>
              </a:spcBef>
              <a:spcAft>
                <a:spcPts val="0"/>
              </a:spcAft>
              <a:buClr>
                <a:schemeClr val="accent1"/>
              </a:buClr>
              <a:buSzPct val="100000"/>
              <a:buFont typeface="Arial"/>
              <a:buChar char="•"/>
              <a:defRPr sz="1400" b="0" i="0" u="none" strike="noStrike" cap="none">
                <a:solidFill>
                  <a:schemeClr val="dk1"/>
                </a:solidFill>
                <a:latin typeface="Calibri"/>
                <a:ea typeface="Calibri"/>
                <a:cs typeface="Calibri"/>
                <a:sym typeface="Calibri"/>
              </a:defRPr>
            </a:lvl6pPr>
            <a:lvl7pPr marL="1920240" marR="0" lvl="6" indent="73660" algn="l" rtl="0">
              <a:lnSpc>
                <a:spcPct val="100000"/>
              </a:lnSpc>
              <a:spcBef>
                <a:spcPts val="280"/>
              </a:spcBef>
              <a:spcAft>
                <a:spcPts val="0"/>
              </a:spcAft>
              <a:buClr>
                <a:schemeClr val="accent2"/>
              </a:buClr>
              <a:buSzPct val="100000"/>
              <a:buFont typeface="Arial"/>
              <a:buChar char="•"/>
              <a:defRPr sz="1400" b="0" i="0" u="none" strike="noStrike" cap="none">
                <a:solidFill>
                  <a:schemeClr val="dk1"/>
                </a:solidFill>
                <a:latin typeface="Calibri"/>
                <a:ea typeface="Calibri"/>
                <a:cs typeface="Calibri"/>
                <a:sym typeface="Calibri"/>
              </a:defRPr>
            </a:lvl7pPr>
            <a:lvl8pPr marL="2103120" marR="0" lvl="7" indent="81279" algn="l" rtl="0">
              <a:lnSpc>
                <a:spcPct val="100000"/>
              </a:lnSpc>
              <a:spcBef>
                <a:spcPts val="280"/>
              </a:spcBef>
              <a:spcAft>
                <a:spcPts val="0"/>
              </a:spcAft>
              <a:buClr>
                <a:schemeClr val="accent3"/>
              </a:buClr>
              <a:buSzPct val="100000"/>
              <a:buFont typeface="Arial"/>
              <a:buChar char="•"/>
              <a:defRPr sz="1400" b="0" i="0" u="none" strike="noStrike" cap="none">
                <a:solidFill>
                  <a:schemeClr val="dk1"/>
                </a:solidFill>
                <a:latin typeface="Calibri"/>
                <a:ea typeface="Calibri"/>
                <a:cs typeface="Calibri"/>
                <a:sym typeface="Calibri"/>
              </a:defRPr>
            </a:lvl8pPr>
            <a:lvl9pPr marL="2286000" marR="0" lvl="8" indent="76200" algn="l" rtl="0">
              <a:lnSpc>
                <a:spcPct val="100000"/>
              </a:lnSpc>
              <a:spcBef>
                <a:spcPts val="280"/>
              </a:spcBef>
              <a:spcAft>
                <a:spcPts val="0"/>
              </a:spcAft>
              <a:buClr>
                <a:schemeClr val="accent4"/>
              </a:buClr>
              <a:buSzPct val="1000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77" name="Shape 77"/>
          <p:cNvSpPr txBox="1">
            <a:spLocks noGrp="1"/>
          </p:cNvSpPr>
          <p:nvPr>
            <p:ph type="body" idx="2"/>
          </p:nvPr>
        </p:nvSpPr>
        <p:spPr>
          <a:xfrm>
            <a:off x="5043487" y="1905000"/>
            <a:ext cx="3979862" cy="4190999"/>
          </a:xfrm>
          <a:prstGeom prst="rect">
            <a:avLst/>
          </a:prstGeom>
          <a:noFill/>
          <a:ln>
            <a:noFill/>
          </a:ln>
        </p:spPr>
        <p:txBody>
          <a:bodyPr lIns="91425" tIns="91425" rIns="91425" bIns="91425" anchor="t" anchorCtr="0"/>
          <a:lstStyle>
            <a:lvl1pPr marL="342900" marR="0" lvl="0" indent="190500" algn="l" rtl="0">
              <a:lnSpc>
                <a:spcPct val="100000"/>
              </a:lnSpc>
              <a:spcBef>
                <a:spcPts val="440"/>
              </a:spcBef>
              <a:spcAft>
                <a:spcPts val="0"/>
              </a:spcAft>
              <a:buClr>
                <a:schemeClr val="accent1"/>
              </a:buClr>
              <a:buSzPct val="100000"/>
              <a:buFont typeface="Arial"/>
              <a:buChar char="•"/>
              <a:defRPr sz="2200" b="0" i="0" u="none" strike="noStrike" cap="none">
                <a:solidFill>
                  <a:schemeClr val="dk1"/>
                </a:solidFill>
                <a:latin typeface="Calibri"/>
                <a:ea typeface="Calibri"/>
                <a:cs typeface="Calibri"/>
                <a:sym typeface="Calibri"/>
              </a:defRPr>
            </a:lvl1pPr>
            <a:lvl2pPr marL="640080" marR="0" lvl="1" indent="134619" algn="l" rtl="0">
              <a:lnSpc>
                <a:spcPct val="100000"/>
              </a:lnSpc>
              <a:spcBef>
                <a:spcPts val="400"/>
              </a:spcBef>
              <a:spcAft>
                <a:spcPts val="0"/>
              </a:spcAft>
              <a:buClr>
                <a:schemeClr val="accent2"/>
              </a:buClr>
              <a:buSzPct val="100000"/>
              <a:buFont typeface="Arial"/>
              <a:buChar char="•"/>
              <a:defRPr sz="2000" b="0" i="0" u="none" strike="noStrike" cap="none">
                <a:solidFill>
                  <a:schemeClr val="dk1"/>
                </a:solidFill>
                <a:latin typeface="Calibri"/>
                <a:ea typeface="Calibri"/>
                <a:cs typeface="Calibri"/>
                <a:sym typeface="Calibri"/>
              </a:defRPr>
            </a:lvl2pPr>
            <a:lvl3pPr marL="1005839" marR="0" lvl="2" indent="111761" algn="l" rtl="0">
              <a:lnSpc>
                <a:spcPct val="100000"/>
              </a:lnSpc>
              <a:spcBef>
                <a:spcPts val="360"/>
              </a:spcBef>
              <a:spcAft>
                <a:spcPts val="0"/>
              </a:spcAft>
              <a:buClr>
                <a:schemeClr val="accent3"/>
              </a:buClr>
              <a:buSzPct val="100000"/>
              <a:buFont typeface="Arial"/>
              <a:buChar char="•"/>
              <a:defRPr sz="1800" b="0" i="0" u="none" strike="noStrike" cap="none">
                <a:solidFill>
                  <a:schemeClr val="dk1"/>
                </a:solidFill>
                <a:latin typeface="Calibri"/>
                <a:ea typeface="Calibri"/>
                <a:cs typeface="Calibri"/>
                <a:sym typeface="Calibri"/>
              </a:defRPr>
            </a:lvl3pPr>
            <a:lvl4pPr marL="1280160" marR="0" lvl="3" indent="66039" algn="l" rtl="0">
              <a:lnSpc>
                <a:spcPct val="100000"/>
              </a:lnSpc>
              <a:spcBef>
                <a:spcPts val="320"/>
              </a:spcBef>
              <a:spcAft>
                <a:spcPts val="0"/>
              </a:spcAft>
              <a:buClr>
                <a:schemeClr val="accent4"/>
              </a:buClr>
              <a:buSzPct val="100000"/>
              <a:buFont typeface="Arial"/>
              <a:buChar char="•"/>
              <a:defRPr sz="1600" b="0" i="0" u="none" strike="noStrike" cap="none">
                <a:solidFill>
                  <a:schemeClr val="dk1"/>
                </a:solidFill>
                <a:latin typeface="Calibri"/>
                <a:ea typeface="Calibri"/>
                <a:cs typeface="Calibri"/>
                <a:sym typeface="Calibri"/>
              </a:defRPr>
            </a:lvl4pPr>
            <a:lvl5pPr marL="1554480" marR="0" lvl="4" indent="33019" algn="l" rtl="0">
              <a:lnSpc>
                <a:spcPct val="100000"/>
              </a:lnSpc>
              <a:spcBef>
                <a:spcPts val="280"/>
              </a:spcBef>
              <a:spcAft>
                <a:spcPts val="0"/>
              </a:spcAft>
              <a:buClr>
                <a:schemeClr val="accent5"/>
              </a:buClr>
              <a:buSzPct val="100000"/>
              <a:buFont typeface="Arial"/>
              <a:buChar char="•"/>
              <a:defRPr sz="1400" b="0" i="0" u="none" strike="noStrike" cap="none">
                <a:solidFill>
                  <a:schemeClr val="dk1"/>
                </a:solidFill>
                <a:latin typeface="Calibri"/>
                <a:ea typeface="Calibri"/>
                <a:cs typeface="Calibri"/>
                <a:sym typeface="Calibri"/>
              </a:defRPr>
            </a:lvl5pPr>
            <a:lvl6pPr marL="1737360" marR="0" lvl="5" indent="78739" algn="l" rtl="0">
              <a:lnSpc>
                <a:spcPct val="100000"/>
              </a:lnSpc>
              <a:spcBef>
                <a:spcPts val="280"/>
              </a:spcBef>
              <a:spcAft>
                <a:spcPts val="0"/>
              </a:spcAft>
              <a:buClr>
                <a:schemeClr val="accent1"/>
              </a:buClr>
              <a:buSzPct val="100000"/>
              <a:buFont typeface="Arial"/>
              <a:buChar char="•"/>
              <a:defRPr sz="1400" b="0" i="0" u="none" strike="noStrike" cap="none">
                <a:solidFill>
                  <a:schemeClr val="dk1"/>
                </a:solidFill>
                <a:latin typeface="Calibri"/>
                <a:ea typeface="Calibri"/>
                <a:cs typeface="Calibri"/>
                <a:sym typeface="Calibri"/>
              </a:defRPr>
            </a:lvl6pPr>
            <a:lvl7pPr marL="1920240" marR="0" lvl="6" indent="73660" algn="l" rtl="0">
              <a:lnSpc>
                <a:spcPct val="100000"/>
              </a:lnSpc>
              <a:spcBef>
                <a:spcPts val="280"/>
              </a:spcBef>
              <a:spcAft>
                <a:spcPts val="0"/>
              </a:spcAft>
              <a:buClr>
                <a:schemeClr val="accent2"/>
              </a:buClr>
              <a:buSzPct val="100000"/>
              <a:buFont typeface="Arial"/>
              <a:buChar char="•"/>
              <a:defRPr sz="1400" b="0" i="0" u="none" strike="noStrike" cap="none">
                <a:solidFill>
                  <a:schemeClr val="dk1"/>
                </a:solidFill>
                <a:latin typeface="Calibri"/>
                <a:ea typeface="Calibri"/>
                <a:cs typeface="Calibri"/>
                <a:sym typeface="Calibri"/>
              </a:defRPr>
            </a:lvl7pPr>
            <a:lvl8pPr marL="2103120" marR="0" lvl="7" indent="81279" algn="l" rtl="0">
              <a:lnSpc>
                <a:spcPct val="100000"/>
              </a:lnSpc>
              <a:spcBef>
                <a:spcPts val="280"/>
              </a:spcBef>
              <a:spcAft>
                <a:spcPts val="0"/>
              </a:spcAft>
              <a:buClr>
                <a:schemeClr val="accent3"/>
              </a:buClr>
              <a:buSzPct val="100000"/>
              <a:buFont typeface="Arial"/>
              <a:buChar char="•"/>
              <a:defRPr sz="1400" b="0" i="0" u="none" strike="noStrike" cap="none">
                <a:solidFill>
                  <a:schemeClr val="dk1"/>
                </a:solidFill>
                <a:latin typeface="Calibri"/>
                <a:ea typeface="Calibri"/>
                <a:cs typeface="Calibri"/>
                <a:sym typeface="Calibri"/>
              </a:defRPr>
            </a:lvl8pPr>
            <a:lvl9pPr marL="2286000" marR="0" lvl="8" indent="76200" algn="l" rtl="0">
              <a:lnSpc>
                <a:spcPct val="100000"/>
              </a:lnSpc>
              <a:spcBef>
                <a:spcPts val="280"/>
              </a:spcBef>
              <a:spcAft>
                <a:spcPts val="0"/>
              </a:spcAft>
              <a:buClr>
                <a:schemeClr val="accent4"/>
              </a:buClr>
              <a:buSzPct val="1000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78" name="Shape 78"/>
          <p:cNvSpPr txBox="1">
            <a:spLocks noGrp="1"/>
          </p:cNvSpPr>
          <p:nvPr>
            <p:ph type="dt" idx="10"/>
          </p:nvPr>
        </p:nvSpPr>
        <p:spPr>
          <a:xfrm>
            <a:off x="1152525" y="6286500"/>
            <a:ext cx="1904999" cy="4572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lt2"/>
              </a:buClr>
              <a:buFont typeface="Calibri"/>
              <a:buNone/>
              <a:defRPr sz="1200" b="0" i="0" u="none" strike="noStrike" cap="none">
                <a:solidFill>
                  <a:schemeClr val="lt2"/>
                </a:solidFill>
                <a:latin typeface="Calibri"/>
                <a:ea typeface="Calibri"/>
                <a:cs typeface="Calibri"/>
                <a:sym typeface="Calibri"/>
              </a:defRPr>
            </a:lvl1pPr>
            <a:lvl2pPr marL="457200" marR="0" lvl="1"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2pPr>
            <a:lvl3pPr marL="914400" marR="0" lvl="2"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3pPr>
            <a:lvl4pPr marL="1371600" marR="0" lvl="3"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4pPr>
            <a:lvl5pPr marL="1828800" marR="0" lvl="4"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5pPr>
            <a:lvl6pPr marL="2286000" marR="0" lvl="5"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6pPr>
            <a:lvl7pPr marL="2743200" marR="0" lvl="6"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7pPr>
            <a:lvl8pPr marL="3200400" marR="0" lvl="7"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8pPr>
            <a:lvl9pPr marL="3657600" marR="0" lvl="8"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9pPr>
          </a:lstStyle>
          <a:p>
            <a:endParaRPr/>
          </a:p>
        </p:txBody>
      </p:sp>
      <p:sp>
        <p:nvSpPr>
          <p:cNvPr id="79" name="Shape 79"/>
          <p:cNvSpPr txBox="1">
            <a:spLocks noGrp="1"/>
          </p:cNvSpPr>
          <p:nvPr>
            <p:ph type="ftr" idx="11"/>
          </p:nvPr>
        </p:nvSpPr>
        <p:spPr>
          <a:xfrm>
            <a:off x="3590925" y="6286500"/>
            <a:ext cx="2895600" cy="4572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lt2"/>
              </a:buClr>
              <a:buFont typeface="Calibri"/>
              <a:buNone/>
              <a:defRPr sz="1200" b="0" i="0" u="none" strike="noStrike" cap="none">
                <a:solidFill>
                  <a:schemeClr val="lt2"/>
                </a:solidFill>
                <a:latin typeface="Calibri"/>
                <a:ea typeface="Calibri"/>
                <a:cs typeface="Calibri"/>
                <a:sym typeface="Calibri"/>
              </a:defRPr>
            </a:lvl1pPr>
            <a:lvl2pPr marL="457200" marR="0" lvl="1"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2pPr>
            <a:lvl3pPr marL="914400" marR="0" lvl="2"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3pPr>
            <a:lvl4pPr marL="1371600" marR="0" lvl="3"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4pPr>
            <a:lvl5pPr marL="1828800" marR="0" lvl="4"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5pPr>
            <a:lvl6pPr marL="2286000" marR="0" lvl="5"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6pPr>
            <a:lvl7pPr marL="2743200" marR="0" lvl="6"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7pPr>
            <a:lvl8pPr marL="3200400" marR="0" lvl="7"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8pPr>
            <a:lvl9pPr marL="3657600" marR="0" lvl="8"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9pPr>
          </a:lstStyle>
          <a:p>
            <a:endParaRPr/>
          </a:p>
        </p:txBody>
      </p:sp>
      <p:sp>
        <p:nvSpPr>
          <p:cNvPr id="80" name="Shape 80"/>
          <p:cNvSpPr>
            <a:spLocks noGrp="1"/>
          </p:cNvSpPr>
          <p:nvPr>
            <p:ph type="sldNum" idx="12"/>
          </p:nvPr>
        </p:nvSpPr>
        <p:spPr>
          <a:xfrm>
            <a:off x="8531788" y="5648960"/>
            <a:ext cx="548699" cy="396300"/>
          </a:xfrm>
          <a:prstGeom prst="bracketPair">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a:t>
            </a:fld>
            <a:endParaRPr lang="en-US"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89"/>
        <p:cNvGrpSpPr/>
        <p:nvPr/>
      </p:nvGrpSpPr>
      <p:grpSpPr>
        <a:xfrm>
          <a:off x="0" y="0"/>
          <a:ext cx="0" cy="0"/>
          <a:chOff x="0" y="0"/>
          <a:chExt cx="0" cy="0"/>
        </a:xfrm>
      </p:grpSpPr>
      <p:sp>
        <p:nvSpPr>
          <p:cNvPr id="90" name="Shape 90"/>
          <p:cNvSpPr txBox="1">
            <a:spLocks noGrp="1"/>
          </p:cNvSpPr>
          <p:nvPr>
            <p:ph type="ctrTitle"/>
          </p:nvPr>
        </p:nvSpPr>
        <p:spPr>
          <a:xfrm>
            <a:off x="685800" y="1905000"/>
            <a:ext cx="7543800" cy="2593975"/>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dk2"/>
              </a:buClr>
              <a:buFont typeface="Cambria"/>
              <a:buNone/>
              <a:defRPr sz="6600" b="0" i="0" u="none" strike="noStrike" cap="none">
                <a:solidFill>
                  <a:schemeClr val="dk2"/>
                </a:solidFill>
                <a:latin typeface="Cambria"/>
                <a:ea typeface="Cambria"/>
                <a:cs typeface="Cambria"/>
                <a:sym typeface="Cambria"/>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91" name="Shape 91"/>
          <p:cNvSpPr txBox="1">
            <a:spLocks noGrp="1"/>
          </p:cNvSpPr>
          <p:nvPr>
            <p:ph type="subTitle" idx="1"/>
          </p:nvPr>
        </p:nvSpPr>
        <p:spPr>
          <a:xfrm>
            <a:off x="685800" y="4572000"/>
            <a:ext cx="6461759" cy="1066799"/>
          </a:xfrm>
          <a:prstGeom prst="rect">
            <a:avLst/>
          </a:prstGeom>
          <a:noFill/>
          <a:ln>
            <a:noFill/>
          </a:ln>
        </p:spPr>
        <p:txBody>
          <a:bodyPr lIns="91425" tIns="91425" rIns="91425" bIns="91425" anchor="t" anchorCtr="0"/>
          <a:lstStyle>
            <a:lvl1pPr marL="0" marR="0" lvl="0" indent="0" algn="l" rtl="0">
              <a:lnSpc>
                <a:spcPct val="100000"/>
              </a:lnSpc>
              <a:spcBef>
                <a:spcPts val="400"/>
              </a:spcBef>
              <a:spcAft>
                <a:spcPts val="0"/>
              </a:spcAft>
              <a:buClr>
                <a:schemeClr val="accent1"/>
              </a:buClr>
              <a:buFont typeface="Arial"/>
              <a:buNone/>
              <a:defRPr sz="2000" b="0" i="0" u="none" strike="noStrike" cap="none">
                <a:solidFill>
                  <a:srgbClr val="8C8B8A"/>
                </a:solidFill>
                <a:latin typeface="Calibri"/>
                <a:ea typeface="Calibri"/>
                <a:cs typeface="Calibri"/>
                <a:sym typeface="Calibri"/>
              </a:defRPr>
            </a:lvl1pPr>
            <a:lvl2pPr marL="457200" marR="0" lvl="1" indent="0" algn="ctr" rtl="0">
              <a:lnSpc>
                <a:spcPct val="100000"/>
              </a:lnSpc>
              <a:spcBef>
                <a:spcPts val="400"/>
              </a:spcBef>
              <a:spcAft>
                <a:spcPts val="0"/>
              </a:spcAft>
              <a:buClr>
                <a:schemeClr val="accent2"/>
              </a:buClr>
              <a:buFont typeface="Arial"/>
              <a:buNone/>
              <a:defRPr sz="2000" b="0" i="0" u="none" strike="noStrike" cap="none">
                <a:solidFill>
                  <a:srgbClr val="8C8B8A"/>
                </a:solidFill>
                <a:latin typeface="Calibri"/>
                <a:ea typeface="Calibri"/>
                <a:cs typeface="Calibri"/>
                <a:sym typeface="Calibri"/>
              </a:defRPr>
            </a:lvl2pPr>
            <a:lvl3pPr marL="914400" marR="0" lvl="2" indent="0" algn="ctr" rtl="0">
              <a:lnSpc>
                <a:spcPct val="100000"/>
              </a:lnSpc>
              <a:spcBef>
                <a:spcPts val="360"/>
              </a:spcBef>
              <a:spcAft>
                <a:spcPts val="0"/>
              </a:spcAft>
              <a:buClr>
                <a:schemeClr val="accent3"/>
              </a:buClr>
              <a:buFont typeface="Arial"/>
              <a:buNone/>
              <a:defRPr sz="1800" b="0" i="0" u="none" strike="noStrike" cap="none">
                <a:solidFill>
                  <a:srgbClr val="8C8B8A"/>
                </a:solidFill>
                <a:latin typeface="Calibri"/>
                <a:ea typeface="Calibri"/>
                <a:cs typeface="Calibri"/>
                <a:sym typeface="Calibri"/>
              </a:defRPr>
            </a:lvl3pPr>
            <a:lvl4pPr marL="1371600" marR="0" lvl="3" indent="0" algn="ctr" rtl="0">
              <a:lnSpc>
                <a:spcPct val="100000"/>
              </a:lnSpc>
              <a:spcBef>
                <a:spcPts val="320"/>
              </a:spcBef>
              <a:spcAft>
                <a:spcPts val="0"/>
              </a:spcAft>
              <a:buClr>
                <a:schemeClr val="accent4"/>
              </a:buClr>
              <a:buFont typeface="Arial"/>
              <a:buNone/>
              <a:defRPr sz="1600" b="0" i="0" u="none" strike="noStrike" cap="none">
                <a:solidFill>
                  <a:srgbClr val="8C8B8A"/>
                </a:solidFill>
                <a:latin typeface="Calibri"/>
                <a:ea typeface="Calibri"/>
                <a:cs typeface="Calibri"/>
                <a:sym typeface="Calibri"/>
              </a:defRPr>
            </a:lvl4pPr>
            <a:lvl5pPr marL="1828800" marR="0" lvl="4" indent="0" algn="ctr" rtl="0">
              <a:lnSpc>
                <a:spcPct val="100000"/>
              </a:lnSpc>
              <a:spcBef>
                <a:spcPts val="280"/>
              </a:spcBef>
              <a:spcAft>
                <a:spcPts val="0"/>
              </a:spcAft>
              <a:buClr>
                <a:schemeClr val="accent5"/>
              </a:buClr>
              <a:buFont typeface="Arial"/>
              <a:buNone/>
              <a:defRPr sz="1400" b="0" i="0" u="none" strike="noStrike" cap="none">
                <a:solidFill>
                  <a:srgbClr val="8C8B8A"/>
                </a:solidFill>
                <a:latin typeface="Calibri"/>
                <a:ea typeface="Calibri"/>
                <a:cs typeface="Calibri"/>
                <a:sym typeface="Calibri"/>
              </a:defRPr>
            </a:lvl5pPr>
            <a:lvl6pPr marL="2286000" marR="0" lvl="5" indent="0" algn="ctr" rtl="0">
              <a:lnSpc>
                <a:spcPct val="100000"/>
              </a:lnSpc>
              <a:spcBef>
                <a:spcPts val="280"/>
              </a:spcBef>
              <a:spcAft>
                <a:spcPts val="0"/>
              </a:spcAft>
              <a:buClr>
                <a:schemeClr val="accent1"/>
              </a:buClr>
              <a:buFont typeface="Arial"/>
              <a:buNone/>
              <a:defRPr sz="1400" b="0" i="0" u="none" strike="noStrike" cap="none">
                <a:solidFill>
                  <a:srgbClr val="8C8B8A"/>
                </a:solidFill>
                <a:latin typeface="Calibri"/>
                <a:ea typeface="Calibri"/>
                <a:cs typeface="Calibri"/>
                <a:sym typeface="Calibri"/>
              </a:defRPr>
            </a:lvl6pPr>
            <a:lvl7pPr marL="2743200" marR="0" lvl="6" indent="0" algn="ctr" rtl="0">
              <a:lnSpc>
                <a:spcPct val="100000"/>
              </a:lnSpc>
              <a:spcBef>
                <a:spcPts val="280"/>
              </a:spcBef>
              <a:spcAft>
                <a:spcPts val="0"/>
              </a:spcAft>
              <a:buClr>
                <a:schemeClr val="accent2"/>
              </a:buClr>
              <a:buFont typeface="Arial"/>
              <a:buNone/>
              <a:defRPr sz="1400" b="0" i="0" u="none" strike="noStrike" cap="none">
                <a:solidFill>
                  <a:srgbClr val="8C8B8A"/>
                </a:solidFill>
                <a:latin typeface="Calibri"/>
                <a:ea typeface="Calibri"/>
                <a:cs typeface="Calibri"/>
                <a:sym typeface="Calibri"/>
              </a:defRPr>
            </a:lvl7pPr>
            <a:lvl8pPr marL="3200400" marR="0" lvl="7" indent="0" algn="ctr" rtl="0">
              <a:lnSpc>
                <a:spcPct val="100000"/>
              </a:lnSpc>
              <a:spcBef>
                <a:spcPts val="280"/>
              </a:spcBef>
              <a:spcAft>
                <a:spcPts val="0"/>
              </a:spcAft>
              <a:buClr>
                <a:schemeClr val="accent3"/>
              </a:buClr>
              <a:buFont typeface="Arial"/>
              <a:buNone/>
              <a:defRPr sz="1400" b="0" i="0" u="none" strike="noStrike" cap="none">
                <a:solidFill>
                  <a:srgbClr val="8C8B8A"/>
                </a:solidFill>
                <a:latin typeface="Calibri"/>
                <a:ea typeface="Calibri"/>
                <a:cs typeface="Calibri"/>
                <a:sym typeface="Calibri"/>
              </a:defRPr>
            </a:lvl8pPr>
            <a:lvl9pPr marL="3657600" marR="0" lvl="8" indent="0" algn="ctr" rtl="0">
              <a:lnSpc>
                <a:spcPct val="100000"/>
              </a:lnSpc>
              <a:spcBef>
                <a:spcPts val="280"/>
              </a:spcBef>
              <a:spcAft>
                <a:spcPts val="0"/>
              </a:spcAft>
              <a:buClr>
                <a:schemeClr val="accent4"/>
              </a:buClr>
              <a:buFont typeface="Arial"/>
              <a:buNone/>
              <a:defRPr sz="1400" b="0" i="0" u="none" strike="noStrike" cap="none">
                <a:solidFill>
                  <a:srgbClr val="8C8B8A"/>
                </a:solidFill>
                <a:latin typeface="Calibri"/>
                <a:ea typeface="Calibri"/>
                <a:cs typeface="Calibri"/>
                <a:sym typeface="Calibri"/>
              </a:defRPr>
            </a:lvl9pPr>
          </a:lstStyle>
          <a:p>
            <a:endParaRPr/>
          </a:p>
        </p:txBody>
      </p:sp>
      <p:sp>
        <p:nvSpPr>
          <p:cNvPr id="92" name="Shape 92"/>
          <p:cNvSpPr txBox="1">
            <a:spLocks noGrp="1"/>
          </p:cNvSpPr>
          <p:nvPr>
            <p:ph type="dt" idx="10"/>
          </p:nvPr>
        </p:nvSpPr>
        <p:spPr>
          <a:xfrm rot="-5400000">
            <a:off x="7551350" y="1645919"/>
            <a:ext cx="2438399" cy="36575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lt2"/>
              </a:buClr>
              <a:buFont typeface="Cabin"/>
              <a:buNone/>
              <a:defRPr sz="1200" b="0" i="0" u="none" strike="noStrike" cap="none">
                <a:solidFill>
                  <a:schemeClr val="lt2"/>
                </a:solidFill>
                <a:latin typeface="Cabin"/>
                <a:ea typeface="Cabin"/>
                <a:cs typeface="Cabin"/>
                <a:sym typeface="Cabin"/>
              </a:defRPr>
            </a:lvl1pPr>
            <a:lvl2pPr marL="457200" marR="0" lvl="1"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2pPr>
            <a:lvl3pPr marL="914400" marR="0" lvl="2"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3pPr>
            <a:lvl4pPr marL="1371600" marR="0" lvl="3"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4pPr>
            <a:lvl5pPr marL="1828800" marR="0" lvl="4"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5pPr>
            <a:lvl6pPr marL="2286000" marR="0" lvl="5"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6pPr>
            <a:lvl7pPr marL="2743200" marR="0" lvl="6"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7pPr>
            <a:lvl8pPr marL="3200400" marR="0" lvl="7"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8pPr>
            <a:lvl9pPr marL="3657600" marR="0" lvl="8"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9pPr>
          </a:lstStyle>
          <a:p>
            <a:endParaRPr/>
          </a:p>
        </p:txBody>
      </p:sp>
      <p:sp>
        <p:nvSpPr>
          <p:cNvPr id="93" name="Shape 93"/>
          <p:cNvSpPr txBox="1">
            <a:spLocks noGrp="1"/>
          </p:cNvSpPr>
          <p:nvPr>
            <p:ph type="ftr" idx="11"/>
          </p:nvPr>
        </p:nvSpPr>
        <p:spPr>
          <a:xfrm rot="-5400000">
            <a:off x="7586909" y="4048758"/>
            <a:ext cx="2367281" cy="365759"/>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Clr>
                <a:schemeClr val="lt2"/>
              </a:buClr>
              <a:buFont typeface="Cabin"/>
              <a:buNone/>
              <a:defRPr sz="1200" b="0" i="0" u="none" strike="noStrike" cap="none">
                <a:solidFill>
                  <a:schemeClr val="lt2"/>
                </a:solidFill>
                <a:latin typeface="Cabin"/>
                <a:ea typeface="Cabin"/>
                <a:cs typeface="Cabin"/>
                <a:sym typeface="Cabin"/>
              </a:defRPr>
            </a:lvl1pPr>
            <a:lvl2pPr marL="457200" marR="0" lvl="1"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2pPr>
            <a:lvl3pPr marL="914400" marR="0" lvl="2"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3pPr>
            <a:lvl4pPr marL="1371600" marR="0" lvl="3"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4pPr>
            <a:lvl5pPr marL="1828800" marR="0" lvl="4"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5pPr>
            <a:lvl6pPr marL="2286000" marR="0" lvl="5"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6pPr>
            <a:lvl7pPr marL="2743200" marR="0" lvl="6"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7pPr>
            <a:lvl8pPr marL="3200400" marR="0" lvl="7"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8pPr>
            <a:lvl9pPr marL="3657600" marR="0" lvl="8"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9pPr>
          </a:lstStyle>
          <a:p>
            <a:endParaRPr/>
          </a:p>
        </p:txBody>
      </p:sp>
      <p:sp>
        <p:nvSpPr>
          <p:cNvPr id="94" name="Shape 94"/>
          <p:cNvSpPr>
            <a:spLocks noGrp="1"/>
          </p:cNvSpPr>
          <p:nvPr>
            <p:ph type="sldNum" idx="12"/>
          </p:nvPr>
        </p:nvSpPr>
        <p:spPr>
          <a:xfrm>
            <a:off x="8531788" y="5648960"/>
            <a:ext cx="548699" cy="396300"/>
          </a:xfrm>
          <a:prstGeom prst="bracketPair">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a:t>
            </a:fld>
            <a:endParaRPr lang="en-US"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95"/>
        <p:cNvGrpSpPr/>
        <p:nvPr/>
      </p:nvGrpSpPr>
      <p:grpSpPr>
        <a:xfrm>
          <a:off x="0" y="0"/>
          <a:ext cx="0" cy="0"/>
          <a:chOff x="0" y="0"/>
          <a:chExt cx="0" cy="0"/>
        </a:xfrm>
      </p:grpSpPr>
      <p:sp>
        <p:nvSpPr>
          <p:cNvPr id="96" name="Shape 96"/>
          <p:cNvSpPr txBox="1">
            <a:spLocks noGrp="1"/>
          </p:cNvSpPr>
          <p:nvPr>
            <p:ph type="dt" idx="10"/>
          </p:nvPr>
        </p:nvSpPr>
        <p:spPr>
          <a:xfrm rot="-5400000">
            <a:off x="7551350" y="1645919"/>
            <a:ext cx="2438399" cy="36575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lt2"/>
              </a:buClr>
              <a:buFont typeface="Cabin"/>
              <a:buNone/>
              <a:defRPr sz="1200" b="0" i="0" u="none" strike="noStrike" cap="none">
                <a:solidFill>
                  <a:schemeClr val="lt2"/>
                </a:solidFill>
                <a:latin typeface="Cabin"/>
                <a:ea typeface="Cabin"/>
                <a:cs typeface="Cabin"/>
                <a:sym typeface="Cabin"/>
              </a:defRPr>
            </a:lvl1pPr>
            <a:lvl2pPr marL="457200" marR="0" lvl="1"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2pPr>
            <a:lvl3pPr marL="914400" marR="0" lvl="2"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3pPr>
            <a:lvl4pPr marL="1371600" marR="0" lvl="3"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4pPr>
            <a:lvl5pPr marL="1828800" marR="0" lvl="4"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5pPr>
            <a:lvl6pPr marL="2286000" marR="0" lvl="5"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6pPr>
            <a:lvl7pPr marL="2743200" marR="0" lvl="6"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7pPr>
            <a:lvl8pPr marL="3200400" marR="0" lvl="7"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8pPr>
            <a:lvl9pPr marL="3657600" marR="0" lvl="8"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9pPr>
          </a:lstStyle>
          <a:p>
            <a:endParaRPr/>
          </a:p>
        </p:txBody>
      </p:sp>
      <p:sp>
        <p:nvSpPr>
          <p:cNvPr id="97" name="Shape 97"/>
          <p:cNvSpPr txBox="1">
            <a:spLocks noGrp="1"/>
          </p:cNvSpPr>
          <p:nvPr>
            <p:ph type="ftr" idx="11"/>
          </p:nvPr>
        </p:nvSpPr>
        <p:spPr>
          <a:xfrm rot="-5400000">
            <a:off x="7586909" y="4048758"/>
            <a:ext cx="2367281" cy="365759"/>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Clr>
                <a:schemeClr val="lt2"/>
              </a:buClr>
              <a:buFont typeface="Cabin"/>
              <a:buNone/>
              <a:defRPr sz="1200" b="0" i="0" u="none" strike="noStrike" cap="none">
                <a:solidFill>
                  <a:schemeClr val="lt2"/>
                </a:solidFill>
                <a:latin typeface="Cabin"/>
                <a:ea typeface="Cabin"/>
                <a:cs typeface="Cabin"/>
                <a:sym typeface="Cabin"/>
              </a:defRPr>
            </a:lvl1pPr>
            <a:lvl2pPr marL="457200" marR="0" lvl="1"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2pPr>
            <a:lvl3pPr marL="914400" marR="0" lvl="2"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3pPr>
            <a:lvl4pPr marL="1371600" marR="0" lvl="3"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4pPr>
            <a:lvl5pPr marL="1828800" marR="0" lvl="4"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5pPr>
            <a:lvl6pPr marL="2286000" marR="0" lvl="5"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6pPr>
            <a:lvl7pPr marL="2743200" marR="0" lvl="6"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7pPr>
            <a:lvl8pPr marL="3200400" marR="0" lvl="7"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8pPr>
            <a:lvl9pPr marL="3657600" marR="0" lvl="8"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9pPr>
          </a:lstStyle>
          <a:p>
            <a:endParaRPr/>
          </a:p>
        </p:txBody>
      </p:sp>
      <p:pic>
        <p:nvPicPr>
          <p:cNvPr id="98" name="Shape 98"/>
          <p:cNvPicPr preferRelativeResize="0"/>
          <p:nvPr/>
        </p:nvPicPr>
        <p:blipFill rotWithShape="1">
          <a:blip r:embed="rId2">
            <a:alphaModFix/>
          </a:blip>
          <a:srcRect/>
          <a:stretch/>
        </p:blipFill>
        <p:spPr>
          <a:xfrm>
            <a:off x="6980235" y="4848225"/>
            <a:ext cx="1435100" cy="2009774"/>
          </a:xfrm>
          <a:prstGeom prst="rect">
            <a:avLst/>
          </a:prstGeom>
          <a:noFill/>
          <a:ln>
            <a:noFill/>
          </a:ln>
        </p:spPr>
      </p:pic>
      <p:pic>
        <p:nvPicPr>
          <p:cNvPr id="99" name="Shape 99"/>
          <p:cNvPicPr preferRelativeResize="0"/>
          <p:nvPr/>
        </p:nvPicPr>
        <p:blipFill rotWithShape="1">
          <a:blip r:embed="rId3">
            <a:alphaModFix/>
          </a:blip>
          <a:srcRect/>
          <a:stretch/>
        </p:blipFill>
        <p:spPr>
          <a:xfrm>
            <a:off x="6696999" y="155250"/>
            <a:ext cx="1712923" cy="931450"/>
          </a:xfrm>
          <a:prstGeom prst="rect">
            <a:avLst/>
          </a:prstGeom>
          <a:noFill/>
          <a:ln>
            <a:noFill/>
          </a:ln>
        </p:spPr>
      </p:pic>
      <p:sp>
        <p:nvSpPr>
          <p:cNvPr id="100" name="Shape 100"/>
          <p:cNvSpPr>
            <a:spLocks noGrp="1"/>
          </p:cNvSpPr>
          <p:nvPr>
            <p:ph type="sldNum" idx="12"/>
          </p:nvPr>
        </p:nvSpPr>
        <p:spPr>
          <a:xfrm>
            <a:off x="8531788" y="5953760"/>
            <a:ext cx="548699" cy="396300"/>
          </a:xfrm>
          <a:prstGeom prst="bracketPair">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a:t>
            </a:fld>
            <a:endParaRPr lang="en-US"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01"/>
        <p:cNvGrpSpPr/>
        <p:nvPr/>
      </p:nvGrpSpPr>
      <p:grpSpPr>
        <a:xfrm>
          <a:off x="0" y="0"/>
          <a:ext cx="0" cy="0"/>
          <a:chOff x="0" y="0"/>
          <a:chExt cx="0" cy="0"/>
        </a:xfrm>
      </p:grpSpPr>
      <p:sp>
        <p:nvSpPr>
          <p:cNvPr id="102" name="Shape 102"/>
          <p:cNvSpPr txBox="1">
            <a:spLocks noGrp="1"/>
          </p:cNvSpPr>
          <p:nvPr>
            <p:ph type="title"/>
          </p:nvPr>
        </p:nvSpPr>
        <p:spPr>
          <a:xfrm>
            <a:off x="722312" y="5486400"/>
            <a:ext cx="7659687" cy="11684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2"/>
              </a:buClr>
              <a:buFont typeface="Cambria"/>
              <a:buNone/>
              <a:defRPr sz="3600" b="0" i="0" u="none" strike="noStrike" cap="none">
                <a:solidFill>
                  <a:schemeClr val="dk2"/>
                </a:solidFill>
                <a:latin typeface="Cambria"/>
                <a:ea typeface="Cambria"/>
                <a:cs typeface="Cambria"/>
                <a:sym typeface="Cambria"/>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103" name="Shape 103"/>
          <p:cNvSpPr txBox="1">
            <a:spLocks noGrp="1"/>
          </p:cNvSpPr>
          <p:nvPr>
            <p:ph type="body" idx="1"/>
          </p:nvPr>
        </p:nvSpPr>
        <p:spPr>
          <a:xfrm>
            <a:off x="722312" y="3852862"/>
            <a:ext cx="6135686" cy="1633538"/>
          </a:xfrm>
          <a:prstGeom prst="rect">
            <a:avLst/>
          </a:prstGeom>
          <a:noFill/>
          <a:ln>
            <a:noFill/>
          </a:ln>
        </p:spPr>
        <p:txBody>
          <a:bodyPr lIns="91425" tIns="91425" rIns="91425" bIns="91425" anchor="b" anchorCtr="0"/>
          <a:lstStyle>
            <a:lvl1pPr marL="0" marR="0" lvl="0" indent="0" algn="l" rtl="0">
              <a:lnSpc>
                <a:spcPct val="100000"/>
              </a:lnSpc>
              <a:spcBef>
                <a:spcPts val="400"/>
              </a:spcBef>
              <a:spcAft>
                <a:spcPts val="0"/>
              </a:spcAft>
              <a:buClr>
                <a:schemeClr val="accent1"/>
              </a:buClr>
              <a:buFont typeface="Arial"/>
              <a:buNone/>
              <a:defRPr sz="2000" b="0" i="0" u="none" strike="noStrike" cap="none">
                <a:solidFill>
                  <a:srgbClr val="8C8B8A"/>
                </a:solidFill>
                <a:latin typeface="Calibri"/>
                <a:ea typeface="Calibri"/>
                <a:cs typeface="Calibri"/>
                <a:sym typeface="Calibri"/>
              </a:defRPr>
            </a:lvl1pPr>
            <a:lvl2pPr marL="457200" marR="0" lvl="1" indent="0" algn="l" rtl="0">
              <a:lnSpc>
                <a:spcPct val="100000"/>
              </a:lnSpc>
              <a:spcBef>
                <a:spcPts val="360"/>
              </a:spcBef>
              <a:spcAft>
                <a:spcPts val="0"/>
              </a:spcAft>
              <a:buClr>
                <a:schemeClr val="accent2"/>
              </a:buClr>
              <a:buFont typeface="Arial"/>
              <a:buNone/>
              <a:defRPr sz="1800" b="0" i="0" u="none" strike="noStrike" cap="none">
                <a:solidFill>
                  <a:srgbClr val="8C8B8A"/>
                </a:solidFill>
                <a:latin typeface="Calibri"/>
                <a:ea typeface="Calibri"/>
                <a:cs typeface="Calibri"/>
                <a:sym typeface="Calibri"/>
              </a:defRPr>
            </a:lvl2pPr>
            <a:lvl3pPr marL="914400" marR="0" lvl="2" indent="0" algn="l" rtl="0">
              <a:lnSpc>
                <a:spcPct val="100000"/>
              </a:lnSpc>
              <a:spcBef>
                <a:spcPts val="320"/>
              </a:spcBef>
              <a:spcAft>
                <a:spcPts val="0"/>
              </a:spcAft>
              <a:buClr>
                <a:schemeClr val="accent3"/>
              </a:buClr>
              <a:buFont typeface="Arial"/>
              <a:buNone/>
              <a:defRPr sz="1600" b="0" i="0" u="none" strike="noStrike" cap="none">
                <a:solidFill>
                  <a:srgbClr val="8C8B8A"/>
                </a:solidFill>
                <a:latin typeface="Calibri"/>
                <a:ea typeface="Calibri"/>
                <a:cs typeface="Calibri"/>
                <a:sym typeface="Calibri"/>
              </a:defRPr>
            </a:lvl3pPr>
            <a:lvl4pPr marL="1371600" marR="0" lvl="3" indent="0" algn="l" rtl="0">
              <a:lnSpc>
                <a:spcPct val="100000"/>
              </a:lnSpc>
              <a:spcBef>
                <a:spcPts val="280"/>
              </a:spcBef>
              <a:spcAft>
                <a:spcPts val="0"/>
              </a:spcAft>
              <a:buClr>
                <a:schemeClr val="accent4"/>
              </a:buClr>
              <a:buFont typeface="Arial"/>
              <a:buNone/>
              <a:defRPr sz="1400" b="0" i="0" u="none" strike="noStrike" cap="none">
                <a:solidFill>
                  <a:srgbClr val="8C8B8A"/>
                </a:solidFill>
                <a:latin typeface="Calibri"/>
                <a:ea typeface="Calibri"/>
                <a:cs typeface="Calibri"/>
                <a:sym typeface="Calibri"/>
              </a:defRPr>
            </a:lvl4pPr>
            <a:lvl5pPr marL="1828800" marR="0" lvl="4" indent="0" algn="l" rtl="0">
              <a:lnSpc>
                <a:spcPct val="100000"/>
              </a:lnSpc>
              <a:spcBef>
                <a:spcPts val="280"/>
              </a:spcBef>
              <a:spcAft>
                <a:spcPts val="0"/>
              </a:spcAft>
              <a:buClr>
                <a:schemeClr val="accent5"/>
              </a:buClr>
              <a:buFont typeface="Arial"/>
              <a:buNone/>
              <a:defRPr sz="1400" b="0" i="0" u="none" strike="noStrike" cap="none">
                <a:solidFill>
                  <a:srgbClr val="8C8B8A"/>
                </a:solidFill>
                <a:latin typeface="Calibri"/>
                <a:ea typeface="Calibri"/>
                <a:cs typeface="Calibri"/>
                <a:sym typeface="Calibri"/>
              </a:defRPr>
            </a:lvl5pPr>
            <a:lvl6pPr marL="2286000" marR="0" lvl="5" indent="0" algn="l" rtl="0">
              <a:lnSpc>
                <a:spcPct val="100000"/>
              </a:lnSpc>
              <a:spcBef>
                <a:spcPts val="280"/>
              </a:spcBef>
              <a:spcAft>
                <a:spcPts val="0"/>
              </a:spcAft>
              <a:buClr>
                <a:schemeClr val="accent1"/>
              </a:buClr>
              <a:buFont typeface="Arial"/>
              <a:buNone/>
              <a:defRPr sz="1400" b="0" i="0" u="none" strike="noStrike" cap="none">
                <a:solidFill>
                  <a:srgbClr val="8C8B8A"/>
                </a:solidFill>
                <a:latin typeface="Calibri"/>
                <a:ea typeface="Calibri"/>
                <a:cs typeface="Calibri"/>
                <a:sym typeface="Calibri"/>
              </a:defRPr>
            </a:lvl6pPr>
            <a:lvl7pPr marL="2743200" marR="0" lvl="6" indent="0" algn="l" rtl="0">
              <a:lnSpc>
                <a:spcPct val="100000"/>
              </a:lnSpc>
              <a:spcBef>
                <a:spcPts val="280"/>
              </a:spcBef>
              <a:spcAft>
                <a:spcPts val="0"/>
              </a:spcAft>
              <a:buClr>
                <a:schemeClr val="accent2"/>
              </a:buClr>
              <a:buFont typeface="Arial"/>
              <a:buNone/>
              <a:defRPr sz="1400" b="0" i="0" u="none" strike="noStrike" cap="none">
                <a:solidFill>
                  <a:srgbClr val="8C8B8A"/>
                </a:solidFill>
                <a:latin typeface="Calibri"/>
                <a:ea typeface="Calibri"/>
                <a:cs typeface="Calibri"/>
                <a:sym typeface="Calibri"/>
              </a:defRPr>
            </a:lvl7pPr>
            <a:lvl8pPr marL="3200400" marR="0" lvl="7" indent="0" algn="l" rtl="0">
              <a:lnSpc>
                <a:spcPct val="100000"/>
              </a:lnSpc>
              <a:spcBef>
                <a:spcPts val="280"/>
              </a:spcBef>
              <a:spcAft>
                <a:spcPts val="0"/>
              </a:spcAft>
              <a:buClr>
                <a:schemeClr val="accent3"/>
              </a:buClr>
              <a:buFont typeface="Arial"/>
              <a:buNone/>
              <a:defRPr sz="1400" b="0" i="0" u="none" strike="noStrike" cap="none">
                <a:solidFill>
                  <a:srgbClr val="8C8B8A"/>
                </a:solidFill>
                <a:latin typeface="Calibri"/>
                <a:ea typeface="Calibri"/>
                <a:cs typeface="Calibri"/>
                <a:sym typeface="Calibri"/>
              </a:defRPr>
            </a:lvl8pPr>
            <a:lvl9pPr marL="3657600" marR="0" lvl="8" indent="0" algn="l" rtl="0">
              <a:lnSpc>
                <a:spcPct val="100000"/>
              </a:lnSpc>
              <a:spcBef>
                <a:spcPts val="280"/>
              </a:spcBef>
              <a:spcAft>
                <a:spcPts val="0"/>
              </a:spcAft>
              <a:buClr>
                <a:schemeClr val="accent4"/>
              </a:buClr>
              <a:buFont typeface="Arial"/>
              <a:buNone/>
              <a:defRPr sz="1400" b="0" i="0" u="none" strike="noStrike" cap="none">
                <a:solidFill>
                  <a:srgbClr val="8C8B8A"/>
                </a:solidFill>
                <a:latin typeface="Calibri"/>
                <a:ea typeface="Calibri"/>
                <a:cs typeface="Calibri"/>
                <a:sym typeface="Calibri"/>
              </a:defRPr>
            </a:lvl9pPr>
          </a:lstStyle>
          <a:p>
            <a:endParaRPr/>
          </a:p>
        </p:txBody>
      </p:sp>
      <p:sp>
        <p:nvSpPr>
          <p:cNvPr id="104" name="Shape 104"/>
          <p:cNvSpPr txBox="1">
            <a:spLocks noGrp="1"/>
          </p:cNvSpPr>
          <p:nvPr>
            <p:ph type="dt" idx="10"/>
          </p:nvPr>
        </p:nvSpPr>
        <p:spPr>
          <a:xfrm rot="-5400000">
            <a:off x="7551350" y="1645919"/>
            <a:ext cx="2438399" cy="36575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lt2"/>
              </a:buClr>
              <a:buFont typeface="Cabin"/>
              <a:buNone/>
              <a:defRPr sz="1200" b="0" i="0" u="none" strike="noStrike" cap="none">
                <a:solidFill>
                  <a:schemeClr val="lt2"/>
                </a:solidFill>
                <a:latin typeface="Cabin"/>
                <a:ea typeface="Cabin"/>
                <a:cs typeface="Cabin"/>
                <a:sym typeface="Cabin"/>
              </a:defRPr>
            </a:lvl1pPr>
            <a:lvl2pPr marL="457200" marR="0" lvl="1"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2pPr>
            <a:lvl3pPr marL="914400" marR="0" lvl="2"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3pPr>
            <a:lvl4pPr marL="1371600" marR="0" lvl="3"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4pPr>
            <a:lvl5pPr marL="1828800" marR="0" lvl="4"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5pPr>
            <a:lvl6pPr marL="2286000" marR="0" lvl="5"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6pPr>
            <a:lvl7pPr marL="2743200" marR="0" lvl="6"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7pPr>
            <a:lvl8pPr marL="3200400" marR="0" lvl="7"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8pPr>
            <a:lvl9pPr marL="3657600" marR="0" lvl="8"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9pPr>
          </a:lstStyle>
          <a:p>
            <a:endParaRPr/>
          </a:p>
        </p:txBody>
      </p:sp>
      <p:sp>
        <p:nvSpPr>
          <p:cNvPr id="105" name="Shape 105"/>
          <p:cNvSpPr txBox="1">
            <a:spLocks noGrp="1"/>
          </p:cNvSpPr>
          <p:nvPr>
            <p:ph type="ftr" idx="11"/>
          </p:nvPr>
        </p:nvSpPr>
        <p:spPr>
          <a:xfrm rot="-5400000">
            <a:off x="7586909" y="4048758"/>
            <a:ext cx="2367281" cy="365759"/>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Clr>
                <a:schemeClr val="lt2"/>
              </a:buClr>
              <a:buFont typeface="Cabin"/>
              <a:buNone/>
              <a:defRPr sz="1200" b="0" i="0" u="none" strike="noStrike" cap="none">
                <a:solidFill>
                  <a:schemeClr val="lt2"/>
                </a:solidFill>
                <a:latin typeface="Cabin"/>
                <a:ea typeface="Cabin"/>
                <a:cs typeface="Cabin"/>
                <a:sym typeface="Cabin"/>
              </a:defRPr>
            </a:lvl1pPr>
            <a:lvl2pPr marL="457200" marR="0" lvl="1"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2pPr>
            <a:lvl3pPr marL="914400" marR="0" lvl="2"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3pPr>
            <a:lvl4pPr marL="1371600" marR="0" lvl="3"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4pPr>
            <a:lvl5pPr marL="1828800" marR="0" lvl="4"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5pPr>
            <a:lvl6pPr marL="2286000" marR="0" lvl="5"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6pPr>
            <a:lvl7pPr marL="2743200" marR="0" lvl="6"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7pPr>
            <a:lvl8pPr marL="3200400" marR="0" lvl="7"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8pPr>
            <a:lvl9pPr marL="3657600" marR="0" lvl="8"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9pPr>
          </a:lstStyle>
          <a:p>
            <a:endParaRPr/>
          </a:p>
        </p:txBody>
      </p:sp>
      <p:sp>
        <p:nvSpPr>
          <p:cNvPr id="106" name="Shape 106"/>
          <p:cNvSpPr>
            <a:spLocks noGrp="1"/>
          </p:cNvSpPr>
          <p:nvPr>
            <p:ph type="sldNum" idx="12"/>
          </p:nvPr>
        </p:nvSpPr>
        <p:spPr>
          <a:xfrm>
            <a:off x="8531788" y="5953760"/>
            <a:ext cx="548699" cy="396300"/>
          </a:xfrm>
          <a:prstGeom prst="bracketPair">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a:t>
            </a:fld>
            <a:endParaRPr lang="en-US"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07"/>
        <p:cNvGrpSpPr/>
        <p:nvPr/>
      </p:nvGrpSpPr>
      <p:grpSpPr>
        <a:xfrm>
          <a:off x="0" y="0"/>
          <a:ext cx="0" cy="0"/>
          <a:chOff x="0" y="0"/>
          <a:chExt cx="0" cy="0"/>
        </a:xfrm>
      </p:grpSpPr>
      <p:sp>
        <p:nvSpPr>
          <p:cNvPr id="108" name="Shape 108"/>
          <p:cNvSpPr txBox="1">
            <a:spLocks noGrp="1"/>
          </p:cNvSpPr>
          <p:nvPr>
            <p:ph type="dt" idx="10"/>
          </p:nvPr>
        </p:nvSpPr>
        <p:spPr>
          <a:xfrm rot="-5400000">
            <a:off x="7551350" y="1645919"/>
            <a:ext cx="2438399" cy="36575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lt2"/>
              </a:buClr>
              <a:buFont typeface="Cabin"/>
              <a:buNone/>
              <a:defRPr sz="1200" b="0" i="0" u="none" strike="noStrike" cap="none">
                <a:solidFill>
                  <a:schemeClr val="lt2"/>
                </a:solidFill>
                <a:latin typeface="Cabin"/>
                <a:ea typeface="Cabin"/>
                <a:cs typeface="Cabin"/>
                <a:sym typeface="Cabin"/>
              </a:defRPr>
            </a:lvl1pPr>
            <a:lvl2pPr marL="457200" marR="0" lvl="1"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2pPr>
            <a:lvl3pPr marL="914400" marR="0" lvl="2"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3pPr>
            <a:lvl4pPr marL="1371600" marR="0" lvl="3"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4pPr>
            <a:lvl5pPr marL="1828800" marR="0" lvl="4"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5pPr>
            <a:lvl6pPr marL="2286000" marR="0" lvl="5"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6pPr>
            <a:lvl7pPr marL="2743200" marR="0" lvl="6"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7pPr>
            <a:lvl8pPr marL="3200400" marR="0" lvl="7"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8pPr>
            <a:lvl9pPr marL="3657600" marR="0" lvl="8"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9pPr>
          </a:lstStyle>
          <a:p>
            <a:endParaRPr/>
          </a:p>
        </p:txBody>
      </p:sp>
      <p:sp>
        <p:nvSpPr>
          <p:cNvPr id="109" name="Shape 109"/>
          <p:cNvSpPr txBox="1">
            <a:spLocks noGrp="1"/>
          </p:cNvSpPr>
          <p:nvPr>
            <p:ph type="ftr" idx="11"/>
          </p:nvPr>
        </p:nvSpPr>
        <p:spPr>
          <a:xfrm rot="-5400000">
            <a:off x="7586909" y="4048758"/>
            <a:ext cx="2367281" cy="365759"/>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Clr>
                <a:schemeClr val="lt2"/>
              </a:buClr>
              <a:buFont typeface="Cabin"/>
              <a:buNone/>
              <a:defRPr sz="1200" b="0" i="0" u="none" strike="noStrike" cap="none">
                <a:solidFill>
                  <a:schemeClr val="lt2"/>
                </a:solidFill>
                <a:latin typeface="Cabin"/>
                <a:ea typeface="Cabin"/>
                <a:cs typeface="Cabin"/>
                <a:sym typeface="Cabin"/>
              </a:defRPr>
            </a:lvl1pPr>
            <a:lvl2pPr marL="457200" marR="0" lvl="1"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2pPr>
            <a:lvl3pPr marL="914400" marR="0" lvl="2"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3pPr>
            <a:lvl4pPr marL="1371600" marR="0" lvl="3"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4pPr>
            <a:lvl5pPr marL="1828800" marR="0" lvl="4"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5pPr>
            <a:lvl6pPr marL="2286000" marR="0" lvl="5"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6pPr>
            <a:lvl7pPr marL="2743200" marR="0" lvl="6"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7pPr>
            <a:lvl8pPr marL="3200400" marR="0" lvl="7"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8pPr>
            <a:lvl9pPr marL="3657600" marR="0" lvl="8"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9pPr>
          </a:lstStyle>
          <a:p>
            <a:endParaRPr/>
          </a:p>
        </p:txBody>
      </p:sp>
      <p:pic>
        <p:nvPicPr>
          <p:cNvPr id="110" name="Shape 110"/>
          <p:cNvPicPr preferRelativeResize="0"/>
          <p:nvPr/>
        </p:nvPicPr>
        <p:blipFill rotWithShape="1">
          <a:blip r:embed="rId2">
            <a:alphaModFix/>
          </a:blip>
          <a:srcRect/>
          <a:stretch/>
        </p:blipFill>
        <p:spPr>
          <a:xfrm>
            <a:off x="6696999" y="155250"/>
            <a:ext cx="1712923" cy="931450"/>
          </a:xfrm>
          <a:prstGeom prst="rect">
            <a:avLst/>
          </a:prstGeom>
          <a:noFill/>
          <a:ln>
            <a:noFill/>
          </a:ln>
        </p:spPr>
      </p:pic>
      <p:sp>
        <p:nvSpPr>
          <p:cNvPr id="111" name="Shape 111"/>
          <p:cNvSpPr>
            <a:spLocks noGrp="1"/>
          </p:cNvSpPr>
          <p:nvPr>
            <p:ph type="sldNum" idx="12"/>
          </p:nvPr>
        </p:nvSpPr>
        <p:spPr>
          <a:xfrm>
            <a:off x="8531788" y="5953760"/>
            <a:ext cx="548699" cy="396300"/>
          </a:xfrm>
          <a:prstGeom prst="bracketPair">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a:t>
            </a:fld>
            <a:endParaRPr lang="en-US"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112"/>
        <p:cNvGrpSpPr/>
        <p:nvPr/>
      </p:nvGrpSpPr>
      <p:grpSpPr>
        <a:xfrm>
          <a:off x="0" y="0"/>
          <a:ext cx="0" cy="0"/>
          <a:chOff x="0" y="0"/>
          <a:chExt cx="0" cy="0"/>
        </a:xfrm>
      </p:grpSpPr>
      <p:sp>
        <p:nvSpPr>
          <p:cNvPr id="113" name="Shape 113"/>
          <p:cNvSpPr txBox="1">
            <a:spLocks noGrp="1"/>
          </p:cNvSpPr>
          <p:nvPr>
            <p:ph type="title"/>
          </p:nvPr>
        </p:nvSpPr>
        <p:spPr>
          <a:xfrm>
            <a:off x="457200" y="274650"/>
            <a:ext cx="6239700"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2"/>
              </a:buClr>
              <a:buFont typeface="Cambria"/>
              <a:buNone/>
              <a:defRPr sz="3600" b="0" i="0" u="none" strike="noStrike" cap="none">
                <a:solidFill>
                  <a:schemeClr val="dk2"/>
                </a:solidFill>
                <a:latin typeface="Cambria"/>
                <a:ea typeface="Cambria"/>
                <a:cs typeface="Cambria"/>
                <a:sym typeface="Cambria"/>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114" name="Shape 114"/>
          <p:cNvSpPr txBox="1">
            <a:spLocks noGrp="1"/>
          </p:cNvSpPr>
          <p:nvPr>
            <p:ph type="dt" idx="10"/>
          </p:nvPr>
        </p:nvSpPr>
        <p:spPr>
          <a:xfrm rot="-5400000">
            <a:off x="7551350" y="1645919"/>
            <a:ext cx="2438399" cy="36575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lt2"/>
              </a:buClr>
              <a:buFont typeface="Cabin"/>
              <a:buNone/>
              <a:defRPr sz="1200" b="0" i="0" u="none" strike="noStrike" cap="none">
                <a:solidFill>
                  <a:schemeClr val="lt2"/>
                </a:solidFill>
                <a:latin typeface="Cabin"/>
                <a:ea typeface="Cabin"/>
                <a:cs typeface="Cabin"/>
                <a:sym typeface="Cabin"/>
              </a:defRPr>
            </a:lvl1pPr>
            <a:lvl2pPr marL="457200" marR="0" lvl="1"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2pPr>
            <a:lvl3pPr marL="914400" marR="0" lvl="2"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3pPr>
            <a:lvl4pPr marL="1371600" marR="0" lvl="3"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4pPr>
            <a:lvl5pPr marL="1828800" marR="0" lvl="4"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5pPr>
            <a:lvl6pPr marL="2286000" marR="0" lvl="5"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6pPr>
            <a:lvl7pPr marL="2743200" marR="0" lvl="6"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7pPr>
            <a:lvl8pPr marL="3200400" marR="0" lvl="7"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8pPr>
            <a:lvl9pPr marL="3657600" marR="0" lvl="8"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9pPr>
          </a:lstStyle>
          <a:p>
            <a:endParaRPr/>
          </a:p>
        </p:txBody>
      </p:sp>
      <p:sp>
        <p:nvSpPr>
          <p:cNvPr id="115" name="Shape 115"/>
          <p:cNvSpPr txBox="1">
            <a:spLocks noGrp="1"/>
          </p:cNvSpPr>
          <p:nvPr>
            <p:ph type="ftr" idx="11"/>
          </p:nvPr>
        </p:nvSpPr>
        <p:spPr>
          <a:xfrm rot="-5400000">
            <a:off x="7586909" y="4048758"/>
            <a:ext cx="2367281" cy="365759"/>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Clr>
                <a:schemeClr val="lt2"/>
              </a:buClr>
              <a:buFont typeface="Cabin"/>
              <a:buNone/>
              <a:defRPr sz="1200" b="0" i="0" u="none" strike="noStrike" cap="none">
                <a:solidFill>
                  <a:schemeClr val="lt2"/>
                </a:solidFill>
                <a:latin typeface="Cabin"/>
                <a:ea typeface="Cabin"/>
                <a:cs typeface="Cabin"/>
                <a:sym typeface="Cabin"/>
              </a:defRPr>
            </a:lvl1pPr>
            <a:lvl2pPr marL="457200" marR="0" lvl="1"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2pPr>
            <a:lvl3pPr marL="914400" marR="0" lvl="2"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3pPr>
            <a:lvl4pPr marL="1371600" marR="0" lvl="3"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4pPr>
            <a:lvl5pPr marL="1828800" marR="0" lvl="4"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5pPr>
            <a:lvl6pPr marL="2286000" marR="0" lvl="5"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6pPr>
            <a:lvl7pPr marL="2743200" marR="0" lvl="6"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7pPr>
            <a:lvl8pPr marL="3200400" marR="0" lvl="7"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8pPr>
            <a:lvl9pPr marL="3657600" marR="0" lvl="8"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9pPr>
          </a:lstStyle>
          <a:p>
            <a:endParaRPr/>
          </a:p>
        </p:txBody>
      </p:sp>
      <p:pic>
        <p:nvPicPr>
          <p:cNvPr id="116" name="Shape 116"/>
          <p:cNvPicPr preferRelativeResize="0"/>
          <p:nvPr/>
        </p:nvPicPr>
        <p:blipFill rotWithShape="1">
          <a:blip r:embed="rId2">
            <a:alphaModFix/>
          </a:blip>
          <a:srcRect/>
          <a:stretch/>
        </p:blipFill>
        <p:spPr>
          <a:xfrm>
            <a:off x="7058025" y="4724400"/>
            <a:ext cx="1398587" cy="2133598"/>
          </a:xfrm>
          <a:prstGeom prst="rect">
            <a:avLst/>
          </a:prstGeom>
          <a:noFill/>
          <a:ln>
            <a:noFill/>
          </a:ln>
        </p:spPr>
      </p:pic>
      <p:pic>
        <p:nvPicPr>
          <p:cNvPr id="117" name="Shape 117"/>
          <p:cNvPicPr preferRelativeResize="0"/>
          <p:nvPr/>
        </p:nvPicPr>
        <p:blipFill rotWithShape="1">
          <a:blip r:embed="rId3">
            <a:alphaModFix/>
          </a:blip>
          <a:srcRect/>
          <a:stretch/>
        </p:blipFill>
        <p:spPr>
          <a:xfrm>
            <a:off x="6696999" y="155250"/>
            <a:ext cx="1712923" cy="931450"/>
          </a:xfrm>
          <a:prstGeom prst="rect">
            <a:avLst/>
          </a:prstGeom>
          <a:noFill/>
          <a:ln>
            <a:noFill/>
          </a:ln>
        </p:spPr>
      </p:pic>
      <p:sp>
        <p:nvSpPr>
          <p:cNvPr id="118" name="Shape 118"/>
          <p:cNvSpPr>
            <a:spLocks noGrp="1"/>
          </p:cNvSpPr>
          <p:nvPr>
            <p:ph type="sldNum" idx="12"/>
          </p:nvPr>
        </p:nvSpPr>
        <p:spPr>
          <a:xfrm>
            <a:off x="8531788" y="5953760"/>
            <a:ext cx="548699" cy="396300"/>
          </a:xfrm>
          <a:prstGeom prst="bracketPair">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a:t>
            </a:fld>
            <a:endParaRPr lang="en-US"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Title and Content 1">
    <p:spTree>
      <p:nvGrpSpPr>
        <p:cNvPr id="1" name="Shape 119"/>
        <p:cNvGrpSpPr/>
        <p:nvPr/>
      </p:nvGrpSpPr>
      <p:grpSpPr>
        <a:xfrm>
          <a:off x="0" y="0"/>
          <a:ext cx="0" cy="0"/>
          <a:chOff x="0" y="0"/>
          <a:chExt cx="0" cy="0"/>
        </a:xfrm>
      </p:grpSpPr>
      <p:sp>
        <p:nvSpPr>
          <p:cNvPr id="120" name="Shape 120"/>
          <p:cNvSpPr txBox="1">
            <a:spLocks noGrp="1"/>
          </p:cNvSpPr>
          <p:nvPr>
            <p:ph type="dt" idx="10"/>
          </p:nvPr>
        </p:nvSpPr>
        <p:spPr>
          <a:xfrm rot="-5400000">
            <a:off x="7551320" y="1645949"/>
            <a:ext cx="2438399" cy="365698"/>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lt2"/>
              </a:buClr>
              <a:buFont typeface="Cabin"/>
              <a:buNone/>
              <a:defRPr sz="1200" b="0" i="0" u="none" strike="noStrike" cap="none">
                <a:solidFill>
                  <a:schemeClr val="lt2"/>
                </a:solidFill>
                <a:latin typeface="Cabin"/>
                <a:ea typeface="Cabin"/>
                <a:cs typeface="Cabin"/>
                <a:sym typeface="Cabin"/>
              </a:defRPr>
            </a:lvl1pPr>
            <a:lvl2pPr marL="457200" marR="0" lvl="1"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2pPr>
            <a:lvl3pPr marL="914400" marR="0" lvl="2"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3pPr>
            <a:lvl4pPr marL="1371600" marR="0" lvl="3"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4pPr>
            <a:lvl5pPr marL="1828800" marR="0" lvl="4"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5pPr>
            <a:lvl6pPr marL="2286000" marR="0" lvl="5"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6pPr>
            <a:lvl7pPr marL="2743200" marR="0" lvl="6"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7pPr>
            <a:lvl8pPr marL="3200400" marR="0" lvl="7"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8pPr>
            <a:lvl9pPr marL="3657600" marR="0" lvl="8"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9pPr>
          </a:lstStyle>
          <a:p>
            <a:endParaRPr/>
          </a:p>
        </p:txBody>
      </p:sp>
      <p:sp>
        <p:nvSpPr>
          <p:cNvPr id="121" name="Shape 121"/>
          <p:cNvSpPr txBox="1">
            <a:spLocks noGrp="1"/>
          </p:cNvSpPr>
          <p:nvPr>
            <p:ph type="ftr" idx="11"/>
          </p:nvPr>
        </p:nvSpPr>
        <p:spPr>
          <a:xfrm rot="-5400000">
            <a:off x="7586870" y="4048779"/>
            <a:ext cx="2367299" cy="365698"/>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Clr>
                <a:schemeClr val="lt2"/>
              </a:buClr>
              <a:buFont typeface="Cabin"/>
              <a:buNone/>
              <a:defRPr sz="1200" b="0" i="0" u="none" strike="noStrike" cap="none">
                <a:solidFill>
                  <a:schemeClr val="lt2"/>
                </a:solidFill>
                <a:latin typeface="Cabin"/>
                <a:ea typeface="Cabin"/>
                <a:cs typeface="Cabin"/>
                <a:sym typeface="Cabin"/>
              </a:defRPr>
            </a:lvl1pPr>
            <a:lvl2pPr marL="457200" marR="0" lvl="1"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2pPr>
            <a:lvl3pPr marL="914400" marR="0" lvl="2"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3pPr>
            <a:lvl4pPr marL="1371600" marR="0" lvl="3"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4pPr>
            <a:lvl5pPr marL="1828800" marR="0" lvl="4"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5pPr>
            <a:lvl6pPr marL="2286000" marR="0" lvl="5"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6pPr>
            <a:lvl7pPr marL="2743200" marR="0" lvl="6"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7pPr>
            <a:lvl8pPr marL="3200400" marR="0" lvl="7"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8pPr>
            <a:lvl9pPr marL="3657600" marR="0" lvl="8"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9pPr>
          </a:lstStyle>
          <a:p>
            <a:endParaRPr/>
          </a:p>
        </p:txBody>
      </p:sp>
      <p:sp>
        <p:nvSpPr>
          <p:cNvPr id="122" name="Shape 122"/>
          <p:cNvSpPr>
            <a:spLocks noGrp="1"/>
          </p:cNvSpPr>
          <p:nvPr>
            <p:ph type="sldNum" idx="12"/>
          </p:nvPr>
        </p:nvSpPr>
        <p:spPr>
          <a:xfrm>
            <a:off x="8531788" y="5801360"/>
            <a:ext cx="548699" cy="396300"/>
          </a:xfrm>
          <a:prstGeom prst="bracketPair">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a:t>
            </a:fld>
            <a:endParaRPr lang="en-US"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123"/>
        <p:cNvGrpSpPr/>
        <p:nvPr/>
      </p:nvGrpSpPr>
      <p:grpSpPr>
        <a:xfrm>
          <a:off x="0" y="0"/>
          <a:ext cx="0" cy="0"/>
          <a:chOff x="0" y="0"/>
          <a:chExt cx="0" cy="0"/>
        </a:xfrm>
      </p:grpSpPr>
      <p:sp>
        <p:nvSpPr>
          <p:cNvPr id="124" name="Shape 124"/>
          <p:cNvSpPr txBox="1">
            <a:spLocks noGrp="1"/>
          </p:cNvSpPr>
          <p:nvPr>
            <p:ph type="title"/>
          </p:nvPr>
        </p:nvSpPr>
        <p:spPr>
          <a:xfrm>
            <a:off x="457200" y="274637"/>
            <a:ext cx="7619999"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2"/>
              </a:buClr>
              <a:buFont typeface="Cambria"/>
              <a:buNone/>
              <a:defRPr sz="4600" b="0" i="0" u="none" strike="noStrike" cap="none">
                <a:solidFill>
                  <a:schemeClr val="dk2"/>
                </a:solidFill>
                <a:latin typeface="Cambria"/>
                <a:ea typeface="Cambria"/>
                <a:cs typeface="Cambria"/>
                <a:sym typeface="Cambria"/>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125" name="Shape 125"/>
          <p:cNvSpPr txBox="1">
            <a:spLocks noGrp="1"/>
          </p:cNvSpPr>
          <p:nvPr>
            <p:ph type="body" idx="1"/>
          </p:nvPr>
        </p:nvSpPr>
        <p:spPr>
          <a:xfrm>
            <a:off x="457200" y="1536191"/>
            <a:ext cx="3657600" cy="4590288"/>
          </a:xfrm>
          <a:prstGeom prst="rect">
            <a:avLst/>
          </a:prstGeom>
          <a:noFill/>
          <a:ln>
            <a:noFill/>
          </a:ln>
        </p:spPr>
        <p:txBody>
          <a:bodyPr lIns="91425" tIns="91425" rIns="91425" bIns="91425" anchor="t" anchorCtr="0"/>
          <a:lstStyle>
            <a:lvl1pPr marL="342900" marR="0" lvl="0" indent="304800" algn="l" rtl="0">
              <a:lnSpc>
                <a:spcPct val="100000"/>
              </a:lnSpc>
              <a:spcBef>
                <a:spcPts val="560"/>
              </a:spcBef>
              <a:spcAft>
                <a:spcPts val="0"/>
              </a:spcAft>
              <a:buClr>
                <a:schemeClr val="accent1"/>
              </a:buClr>
              <a:buSzPct val="100000"/>
              <a:buFont typeface="Arial"/>
              <a:buChar char="•"/>
              <a:defRPr sz="2800" b="0" i="0" u="none" strike="noStrike" cap="none">
                <a:solidFill>
                  <a:schemeClr val="dk1"/>
                </a:solidFill>
                <a:latin typeface="Calibri"/>
                <a:ea typeface="Calibri"/>
                <a:cs typeface="Calibri"/>
                <a:sym typeface="Calibri"/>
              </a:defRPr>
            </a:lvl1pPr>
            <a:lvl2pPr marL="640080" marR="0" lvl="1" indent="210819" algn="l" rtl="0">
              <a:lnSpc>
                <a:spcPct val="100000"/>
              </a:lnSpc>
              <a:spcBef>
                <a:spcPts val="480"/>
              </a:spcBef>
              <a:spcAft>
                <a:spcPts val="0"/>
              </a:spcAft>
              <a:buClr>
                <a:schemeClr val="accent2"/>
              </a:buClr>
              <a:buSzPct val="100000"/>
              <a:buFont typeface="Arial"/>
              <a:buChar char="•"/>
              <a:defRPr sz="2400" b="0" i="0" u="none" strike="noStrike" cap="none">
                <a:solidFill>
                  <a:schemeClr val="dk1"/>
                </a:solidFill>
                <a:latin typeface="Calibri"/>
                <a:ea typeface="Calibri"/>
                <a:cs typeface="Calibri"/>
                <a:sym typeface="Calibri"/>
              </a:defRPr>
            </a:lvl2pPr>
            <a:lvl3pPr marL="1005839" marR="0" lvl="2" indent="149861" algn="l" rtl="0">
              <a:lnSpc>
                <a:spcPct val="100000"/>
              </a:lnSpc>
              <a:spcBef>
                <a:spcPts val="400"/>
              </a:spcBef>
              <a:spcAft>
                <a:spcPts val="0"/>
              </a:spcAft>
              <a:buClr>
                <a:schemeClr val="accent3"/>
              </a:buClr>
              <a:buSzPct val="100000"/>
              <a:buFont typeface="Arial"/>
              <a:buChar char="•"/>
              <a:defRPr sz="2000" b="0" i="0" u="none" strike="noStrike" cap="none">
                <a:solidFill>
                  <a:schemeClr val="dk1"/>
                </a:solidFill>
                <a:latin typeface="Calibri"/>
                <a:ea typeface="Calibri"/>
                <a:cs typeface="Calibri"/>
                <a:sym typeface="Calibri"/>
              </a:defRPr>
            </a:lvl3pPr>
            <a:lvl4pPr marL="1280160" marR="0" lvl="3" indent="104139" algn="l" rtl="0">
              <a:lnSpc>
                <a:spcPct val="100000"/>
              </a:lnSpc>
              <a:spcBef>
                <a:spcPts val="360"/>
              </a:spcBef>
              <a:spcAft>
                <a:spcPts val="0"/>
              </a:spcAft>
              <a:buClr>
                <a:schemeClr val="accent4"/>
              </a:buClr>
              <a:buSzPct val="100000"/>
              <a:buFont typeface="Arial"/>
              <a:buChar char="•"/>
              <a:defRPr sz="1800" b="0" i="0" u="none" strike="noStrike" cap="none">
                <a:solidFill>
                  <a:schemeClr val="dk1"/>
                </a:solidFill>
                <a:latin typeface="Calibri"/>
                <a:ea typeface="Calibri"/>
                <a:cs typeface="Calibri"/>
                <a:sym typeface="Calibri"/>
              </a:defRPr>
            </a:lvl4pPr>
            <a:lvl5pPr marL="1554480" marR="0" lvl="4" indent="109219" algn="l" rtl="0">
              <a:lnSpc>
                <a:spcPct val="100000"/>
              </a:lnSpc>
              <a:spcBef>
                <a:spcPts val="360"/>
              </a:spcBef>
              <a:spcAft>
                <a:spcPts val="0"/>
              </a:spcAft>
              <a:buClr>
                <a:schemeClr val="accent5"/>
              </a:buClr>
              <a:buSzPct val="100000"/>
              <a:buFont typeface="Arial"/>
              <a:buChar char="•"/>
              <a:defRPr sz="1800" b="0" i="0" u="none" strike="noStrike" cap="none">
                <a:solidFill>
                  <a:schemeClr val="dk1"/>
                </a:solidFill>
                <a:latin typeface="Calibri"/>
                <a:ea typeface="Calibri"/>
                <a:cs typeface="Calibri"/>
                <a:sym typeface="Calibri"/>
              </a:defRPr>
            </a:lvl5pPr>
            <a:lvl6pPr marL="1737360" marR="0" lvl="5" indent="142239" algn="l" rtl="0">
              <a:lnSpc>
                <a:spcPct val="100000"/>
              </a:lnSpc>
              <a:spcBef>
                <a:spcPts val="360"/>
              </a:spcBef>
              <a:spcAft>
                <a:spcPts val="0"/>
              </a:spcAft>
              <a:buClr>
                <a:schemeClr val="accent1"/>
              </a:buClr>
              <a:buSzPct val="100000"/>
              <a:buFont typeface="Arial"/>
              <a:buChar char="•"/>
              <a:defRPr sz="1800" b="0" i="0" u="none" strike="noStrike" cap="none">
                <a:solidFill>
                  <a:schemeClr val="dk1"/>
                </a:solidFill>
                <a:latin typeface="Calibri"/>
                <a:ea typeface="Calibri"/>
                <a:cs typeface="Calibri"/>
                <a:sym typeface="Calibri"/>
              </a:defRPr>
            </a:lvl6pPr>
            <a:lvl7pPr marL="1920240" marR="0" lvl="6" indent="149860" algn="l" rtl="0">
              <a:lnSpc>
                <a:spcPct val="100000"/>
              </a:lnSpc>
              <a:spcBef>
                <a:spcPts val="360"/>
              </a:spcBef>
              <a:spcAft>
                <a:spcPts val="0"/>
              </a:spcAft>
              <a:buClr>
                <a:schemeClr val="accent2"/>
              </a:buClr>
              <a:buSzPct val="100000"/>
              <a:buFont typeface="Arial"/>
              <a:buChar char="•"/>
              <a:defRPr sz="1800" b="0" i="0" u="none" strike="noStrike" cap="none">
                <a:solidFill>
                  <a:schemeClr val="dk1"/>
                </a:solidFill>
                <a:latin typeface="Calibri"/>
                <a:ea typeface="Calibri"/>
                <a:cs typeface="Calibri"/>
                <a:sym typeface="Calibri"/>
              </a:defRPr>
            </a:lvl7pPr>
            <a:lvl8pPr marL="2103120" marR="0" lvl="7" indent="144779" algn="l" rtl="0">
              <a:lnSpc>
                <a:spcPct val="100000"/>
              </a:lnSpc>
              <a:spcBef>
                <a:spcPts val="360"/>
              </a:spcBef>
              <a:spcAft>
                <a:spcPts val="0"/>
              </a:spcAft>
              <a:buClr>
                <a:schemeClr val="accent3"/>
              </a:buClr>
              <a:buSzPct val="100000"/>
              <a:buFont typeface="Arial"/>
              <a:buChar char="•"/>
              <a:defRPr sz="1800" b="0" i="0" u="none" strike="noStrike" cap="none">
                <a:solidFill>
                  <a:schemeClr val="dk1"/>
                </a:solidFill>
                <a:latin typeface="Calibri"/>
                <a:ea typeface="Calibri"/>
                <a:cs typeface="Calibri"/>
                <a:sym typeface="Calibri"/>
              </a:defRPr>
            </a:lvl8pPr>
            <a:lvl9pPr marL="2286000" marR="0" lvl="8" indent="152400" algn="l" rtl="0">
              <a:lnSpc>
                <a:spcPct val="100000"/>
              </a:lnSpc>
              <a:spcBef>
                <a:spcPts val="360"/>
              </a:spcBef>
              <a:spcAft>
                <a:spcPts val="0"/>
              </a:spcAft>
              <a:buClr>
                <a:schemeClr val="accent4"/>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6" name="Shape 126"/>
          <p:cNvSpPr txBox="1">
            <a:spLocks noGrp="1"/>
          </p:cNvSpPr>
          <p:nvPr>
            <p:ph type="body" idx="2"/>
          </p:nvPr>
        </p:nvSpPr>
        <p:spPr>
          <a:xfrm>
            <a:off x="4419600" y="1536191"/>
            <a:ext cx="3657600" cy="4590288"/>
          </a:xfrm>
          <a:prstGeom prst="rect">
            <a:avLst/>
          </a:prstGeom>
          <a:noFill/>
          <a:ln>
            <a:noFill/>
          </a:ln>
        </p:spPr>
        <p:txBody>
          <a:bodyPr lIns="91425" tIns="91425" rIns="91425" bIns="91425" anchor="t" anchorCtr="0"/>
          <a:lstStyle>
            <a:lvl1pPr marL="342900" marR="0" lvl="0" indent="304800" algn="l" rtl="0">
              <a:lnSpc>
                <a:spcPct val="100000"/>
              </a:lnSpc>
              <a:spcBef>
                <a:spcPts val="560"/>
              </a:spcBef>
              <a:spcAft>
                <a:spcPts val="0"/>
              </a:spcAft>
              <a:buClr>
                <a:schemeClr val="accent1"/>
              </a:buClr>
              <a:buSzPct val="100000"/>
              <a:buFont typeface="Arial"/>
              <a:buChar char="•"/>
              <a:defRPr sz="2800" b="0" i="0" u="none" strike="noStrike" cap="none">
                <a:solidFill>
                  <a:schemeClr val="dk1"/>
                </a:solidFill>
                <a:latin typeface="Calibri"/>
                <a:ea typeface="Calibri"/>
                <a:cs typeface="Calibri"/>
                <a:sym typeface="Calibri"/>
              </a:defRPr>
            </a:lvl1pPr>
            <a:lvl2pPr marL="640080" marR="0" lvl="1" indent="210819" algn="l" rtl="0">
              <a:lnSpc>
                <a:spcPct val="100000"/>
              </a:lnSpc>
              <a:spcBef>
                <a:spcPts val="480"/>
              </a:spcBef>
              <a:spcAft>
                <a:spcPts val="0"/>
              </a:spcAft>
              <a:buClr>
                <a:schemeClr val="accent2"/>
              </a:buClr>
              <a:buSzPct val="100000"/>
              <a:buFont typeface="Arial"/>
              <a:buChar char="•"/>
              <a:defRPr sz="2400" b="0" i="0" u="none" strike="noStrike" cap="none">
                <a:solidFill>
                  <a:schemeClr val="dk1"/>
                </a:solidFill>
                <a:latin typeface="Calibri"/>
                <a:ea typeface="Calibri"/>
                <a:cs typeface="Calibri"/>
                <a:sym typeface="Calibri"/>
              </a:defRPr>
            </a:lvl2pPr>
            <a:lvl3pPr marL="1005839" marR="0" lvl="2" indent="149861" algn="l" rtl="0">
              <a:lnSpc>
                <a:spcPct val="100000"/>
              </a:lnSpc>
              <a:spcBef>
                <a:spcPts val="400"/>
              </a:spcBef>
              <a:spcAft>
                <a:spcPts val="0"/>
              </a:spcAft>
              <a:buClr>
                <a:schemeClr val="accent3"/>
              </a:buClr>
              <a:buSzPct val="100000"/>
              <a:buFont typeface="Arial"/>
              <a:buChar char="•"/>
              <a:defRPr sz="2000" b="0" i="0" u="none" strike="noStrike" cap="none">
                <a:solidFill>
                  <a:schemeClr val="dk1"/>
                </a:solidFill>
                <a:latin typeface="Calibri"/>
                <a:ea typeface="Calibri"/>
                <a:cs typeface="Calibri"/>
                <a:sym typeface="Calibri"/>
              </a:defRPr>
            </a:lvl3pPr>
            <a:lvl4pPr marL="1280160" marR="0" lvl="3" indent="104139" algn="l" rtl="0">
              <a:lnSpc>
                <a:spcPct val="100000"/>
              </a:lnSpc>
              <a:spcBef>
                <a:spcPts val="360"/>
              </a:spcBef>
              <a:spcAft>
                <a:spcPts val="0"/>
              </a:spcAft>
              <a:buClr>
                <a:schemeClr val="accent4"/>
              </a:buClr>
              <a:buSzPct val="100000"/>
              <a:buFont typeface="Arial"/>
              <a:buChar char="•"/>
              <a:defRPr sz="1800" b="0" i="0" u="none" strike="noStrike" cap="none">
                <a:solidFill>
                  <a:schemeClr val="dk1"/>
                </a:solidFill>
                <a:latin typeface="Calibri"/>
                <a:ea typeface="Calibri"/>
                <a:cs typeface="Calibri"/>
                <a:sym typeface="Calibri"/>
              </a:defRPr>
            </a:lvl4pPr>
            <a:lvl5pPr marL="1554480" marR="0" lvl="4" indent="109219" algn="l" rtl="0">
              <a:lnSpc>
                <a:spcPct val="100000"/>
              </a:lnSpc>
              <a:spcBef>
                <a:spcPts val="360"/>
              </a:spcBef>
              <a:spcAft>
                <a:spcPts val="0"/>
              </a:spcAft>
              <a:buClr>
                <a:schemeClr val="accent5"/>
              </a:buClr>
              <a:buSzPct val="100000"/>
              <a:buFont typeface="Arial"/>
              <a:buChar char="•"/>
              <a:defRPr sz="1800" b="0" i="0" u="none" strike="noStrike" cap="none">
                <a:solidFill>
                  <a:schemeClr val="dk1"/>
                </a:solidFill>
                <a:latin typeface="Calibri"/>
                <a:ea typeface="Calibri"/>
                <a:cs typeface="Calibri"/>
                <a:sym typeface="Calibri"/>
              </a:defRPr>
            </a:lvl5pPr>
            <a:lvl6pPr marL="1737360" marR="0" lvl="5" indent="142239" algn="l" rtl="0">
              <a:lnSpc>
                <a:spcPct val="100000"/>
              </a:lnSpc>
              <a:spcBef>
                <a:spcPts val="360"/>
              </a:spcBef>
              <a:spcAft>
                <a:spcPts val="0"/>
              </a:spcAft>
              <a:buClr>
                <a:schemeClr val="accent1"/>
              </a:buClr>
              <a:buSzPct val="100000"/>
              <a:buFont typeface="Arial"/>
              <a:buChar char="•"/>
              <a:defRPr sz="1800" b="0" i="0" u="none" strike="noStrike" cap="none">
                <a:solidFill>
                  <a:schemeClr val="dk1"/>
                </a:solidFill>
                <a:latin typeface="Calibri"/>
                <a:ea typeface="Calibri"/>
                <a:cs typeface="Calibri"/>
                <a:sym typeface="Calibri"/>
              </a:defRPr>
            </a:lvl6pPr>
            <a:lvl7pPr marL="1920240" marR="0" lvl="6" indent="149860" algn="l" rtl="0">
              <a:lnSpc>
                <a:spcPct val="100000"/>
              </a:lnSpc>
              <a:spcBef>
                <a:spcPts val="360"/>
              </a:spcBef>
              <a:spcAft>
                <a:spcPts val="0"/>
              </a:spcAft>
              <a:buClr>
                <a:schemeClr val="accent2"/>
              </a:buClr>
              <a:buSzPct val="100000"/>
              <a:buFont typeface="Arial"/>
              <a:buChar char="•"/>
              <a:defRPr sz="1800" b="0" i="0" u="none" strike="noStrike" cap="none">
                <a:solidFill>
                  <a:schemeClr val="dk1"/>
                </a:solidFill>
                <a:latin typeface="Calibri"/>
                <a:ea typeface="Calibri"/>
                <a:cs typeface="Calibri"/>
                <a:sym typeface="Calibri"/>
              </a:defRPr>
            </a:lvl7pPr>
            <a:lvl8pPr marL="2103120" marR="0" lvl="7" indent="144779" algn="l" rtl="0">
              <a:lnSpc>
                <a:spcPct val="100000"/>
              </a:lnSpc>
              <a:spcBef>
                <a:spcPts val="360"/>
              </a:spcBef>
              <a:spcAft>
                <a:spcPts val="0"/>
              </a:spcAft>
              <a:buClr>
                <a:schemeClr val="accent3"/>
              </a:buClr>
              <a:buSzPct val="100000"/>
              <a:buFont typeface="Arial"/>
              <a:buChar char="•"/>
              <a:defRPr sz="1800" b="0" i="0" u="none" strike="noStrike" cap="none">
                <a:solidFill>
                  <a:schemeClr val="dk1"/>
                </a:solidFill>
                <a:latin typeface="Calibri"/>
                <a:ea typeface="Calibri"/>
                <a:cs typeface="Calibri"/>
                <a:sym typeface="Calibri"/>
              </a:defRPr>
            </a:lvl8pPr>
            <a:lvl9pPr marL="2286000" marR="0" lvl="8" indent="152400" algn="l" rtl="0">
              <a:lnSpc>
                <a:spcPct val="100000"/>
              </a:lnSpc>
              <a:spcBef>
                <a:spcPts val="360"/>
              </a:spcBef>
              <a:spcAft>
                <a:spcPts val="0"/>
              </a:spcAft>
              <a:buClr>
                <a:schemeClr val="accent4"/>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7" name="Shape 127"/>
          <p:cNvSpPr txBox="1">
            <a:spLocks noGrp="1"/>
          </p:cNvSpPr>
          <p:nvPr>
            <p:ph type="dt" idx="10"/>
          </p:nvPr>
        </p:nvSpPr>
        <p:spPr>
          <a:xfrm rot="-5400000">
            <a:off x="7551350" y="1645919"/>
            <a:ext cx="2438399" cy="36575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lt2"/>
              </a:buClr>
              <a:buFont typeface="Cabin"/>
              <a:buNone/>
              <a:defRPr sz="1200" b="0" i="0" u="none" strike="noStrike" cap="none">
                <a:solidFill>
                  <a:schemeClr val="lt2"/>
                </a:solidFill>
                <a:latin typeface="Cabin"/>
                <a:ea typeface="Cabin"/>
                <a:cs typeface="Cabin"/>
                <a:sym typeface="Cabin"/>
              </a:defRPr>
            </a:lvl1pPr>
            <a:lvl2pPr marL="457200" marR="0" lvl="1"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2pPr>
            <a:lvl3pPr marL="914400" marR="0" lvl="2"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3pPr>
            <a:lvl4pPr marL="1371600" marR="0" lvl="3"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4pPr>
            <a:lvl5pPr marL="1828800" marR="0" lvl="4"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5pPr>
            <a:lvl6pPr marL="2286000" marR="0" lvl="5"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6pPr>
            <a:lvl7pPr marL="2743200" marR="0" lvl="6"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7pPr>
            <a:lvl8pPr marL="3200400" marR="0" lvl="7"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8pPr>
            <a:lvl9pPr marL="3657600" marR="0" lvl="8"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9pPr>
          </a:lstStyle>
          <a:p>
            <a:endParaRPr/>
          </a:p>
        </p:txBody>
      </p:sp>
      <p:sp>
        <p:nvSpPr>
          <p:cNvPr id="128" name="Shape 128"/>
          <p:cNvSpPr txBox="1">
            <a:spLocks noGrp="1"/>
          </p:cNvSpPr>
          <p:nvPr>
            <p:ph type="ftr" idx="11"/>
          </p:nvPr>
        </p:nvSpPr>
        <p:spPr>
          <a:xfrm rot="-5400000">
            <a:off x="7586909" y="4048758"/>
            <a:ext cx="2367281" cy="365759"/>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Clr>
                <a:schemeClr val="lt2"/>
              </a:buClr>
              <a:buFont typeface="Cabin"/>
              <a:buNone/>
              <a:defRPr sz="1200" b="0" i="0" u="none" strike="noStrike" cap="none">
                <a:solidFill>
                  <a:schemeClr val="lt2"/>
                </a:solidFill>
                <a:latin typeface="Cabin"/>
                <a:ea typeface="Cabin"/>
                <a:cs typeface="Cabin"/>
                <a:sym typeface="Cabin"/>
              </a:defRPr>
            </a:lvl1pPr>
            <a:lvl2pPr marL="457200" marR="0" lvl="1"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2pPr>
            <a:lvl3pPr marL="914400" marR="0" lvl="2"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3pPr>
            <a:lvl4pPr marL="1371600" marR="0" lvl="3"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4pPr>
            <a:lvl5pPr marL="1828800" marR="0" lvl="4"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5pPr>
            <a:lvl6pPr marL="2286000" marR="0" lvl="5"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6pPr>
            <a:lvl7pPr marL="2743200" marR="0" lvl="6"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7pPr>
            <a:lvl8pPr marL="3200400" marR="0" lvl="7"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8pPr>
            <a:lvl9pPr marL="3657600" marR="0" lvl="8"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9pPr>
          </a:lstStyle>
          <a:p>
            <a:endParaRPr/>
          </a:p>
        </p:txBody>
      </p:sp>
      <p:sp>
        <p:nvSpPr>
          <p:cNvPr id="129" name="Shape 129"/>
          <p:cNvSpPr>
            <a:spLocks noGrp="1"/>
          </p:cNvSpPr>
          <p:nvPr>
            <p:ph type="sldNum" idx="12"/>
          </p:nvPr>
        </p:nvSpPr>
        <p:spPr>
          <a:xfrm>
            <a:off x="8531788" y="5801360"/>
            <a:ext cx="548699" cy="396300"/>
          </a:xfrm>
          <a:prstGeom prst="bracketPair">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a:t>
            </a:fld>
            <a:endParaRPr lang="en-US"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130"/>
        <p:cNvGrpSpPr/>
        <p:nvPr/>
      </p:nvGrpSpPr>
      <p:grpSpPr>
        <a:xfrm>
          <a:off x="0" y="0"/>
          <a:ext cx="0" cy="0"/>
          <a:chOff x="0" y="0"/>
          <a:chExt cx="0" cy="0"/>
        </a:xfrm>
      </p:grpSpPr>
      <p:sp>
        <p:nvSpPr>
          <p:cNvPr id="131" name="Shape 131"/>
          <p:cNvSpPr txBox="1">
            <a:spLocks noGrp="1"/>
          </p:cNvSpPr>
          <p:nvPr>
            <p:ph type="title"/>
          </p:nvPr>
        </p:nvSpPr>
        <p:spPr>
          <a:xfrm>
            <a:off x="457200" y="274637"/>
            <a:ext cx="7619999"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2"/>
              </a:buClr>
              <a:buFont typeface="Cambria"/>
              <a:buNone/>
              <a:defRPr sz="4600" b="0" i="0" u="none" strike="noStrike" cap="none">
                <a:solidFill>
                  <a:schemeClr val="dk2"/>
                </a:solidFill>
                <a:latin typeface="Cambria"/>
                <a:ea typeface="Cambria"/>
                <a:cs typeface="Cambria"/>
                <a:sym typeface="Cambria"/>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132" name="Shape 132"/>
          <p:cNvSpPr txBox="1">
            <a:spLocks noGrp="1"/>
          </p:cNvSpPr>
          <p:nvPr>
            <p:ph type="body" idx="1"/>
          </p:nvPr>
        </p:nvSpPr>
        <p:spPr>
          <a:xfrm>
            <a:off x="457200" y="1535112"/>
            <a:ext cx="3657600" cy="639762"/>
          </a:xfrm>
          <a:prstGeom prst="rect">
            <a:avLst/>
          </a:prstGeom>
          <a:noFill/>
          <a:ln>
            <a:noFill/>
          </a:ln>
        </p:spPr>
        <p:txBody>
          <a:bodyPr lIns="91425" tIns="91425" rIns="91425" bIns="91425" anchor="b" anchorCtr="0"/>
          <a:lstStyle>
            <a:lvl1pPr marL="0" marR="0" lvl="0" indent="0" algn="ctr" rtl="0">
              <a:lnSpc>
                <a:spcPct val="100000"/>
              </a:lnSpc>
              <a:spcBef>
                <a:spcPts val="400"/>
              </a:spcBef>
              <a:spcAft>
                <a:spcPts val="0"/>
              </a:spcAft>
              <a:buClr>
                <a:schemeClr val="accent1"/>
              </a:buClr>
              <a:buFont typeface="Arial"/>
              <a:buNone/>
              <a:defRPr sz="2000" b="1" i="0" u="none" strike="noStrike" cap="none">
                <a:solidFill>
                  <a:schemeClr val="dk2"/>
                </a:solidFill>
                <a:latin typeface="Calibri"/>
                <a:ea typeface="Calibri"/>
                <a:cs typeface="Calibri"/>
                <a:sym typeface="Calibri"/>
              </a:defRPr>
            </a:lvl1pPr>
            <a:lvl2pPr marL="457200" marR="0" lvl="1" indent="0" algn="l" rtl="0">
              <a:lnSpc>
                <a:spcPct val="100000"/>
              </a:lnSpc>
              <a:spcBef>
                <a:spcPts val="400"/>
              </a:spcBef>
              <a:spcAft>
                <a:spcPts val="0"/>
              </a:spcAft>
              <a:buClr>
                <a:schemeClr val="accent2"/>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lnSpc>
                <a:spcPct val="100000"/>
              </a:lnSpc>
              <a:spcBef>
                <a:spcPts val="360"/>
              </a:spcBef>
              <a:spcAft>
                <a:spcPts val="0"/>
              </a:spcAft>
              <a:buClr>
                <a:schemeClr val="accent3"/>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lnSpc>
                <a:spcPct val="100000"/>
              </a:lnSpc>
              <a:spcBef>
                <a:spcPts val="320"/>
              </a:spcBef>
              <a:spcAft>
                <a:spcPts val="0"/>
              </a:spcAft>
              <a:buClr>
                <a:schemeClr val="accent4"/>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lnSpc>
                <a:spcPct val="100000"/>
              </a:lnSpc>
              <a:spcBef>
                <a:spcPts val="320"/>
              </a:spcBef>
              <a:spcAft>
                <a:spcPts val="0"/>
              </a:spcAft>
              <a:buClr>
                <a:schemeClr val="accent5"/>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lnSpc>
                <a:spcPct val="100000"/>
              </a:lnSpc>
              <a:spcBef>
                <a:spcPts val="320"/>
              </a:spcBef>
              <a:spcAft>
                <a:spcPts val="0"/>
              </a:spcAft>
              <a:buClr>
                <a:schemeClr val="accent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lnSpc>
                <a:spcPct val="100000"/>
              </a:lnSpc>
              <a:spcBef>
                <a:spcPts val="320"/>
              </a:spcBef>
              <a:spcAft>
                <a:spcPts val="0"/>
              </a:spcAft>
              <a:buClr>
                <a:schemeClr val="accent2"/>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lnSpc>
                <a:spcPct val="100000"/>
              </a:lnSpc>
              <a:spcBef>
                <a:spcPts val="320"/>
              </a:spcBef>
              <a:spcAft>
                <a:spcPts val="0"/>
              </a:spcAft>
              <a:buClr>
                <a:schemeClr val="accent3"/>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lnSpc>
                <a:spcPct val="100000"/>
              </a:lnSpc>
              <a:spcBef>
                <a:spcPts val="320"/>
              </a:spcBef>
              <a:spcAft>
                <a:spcPts val="0"/>
              </a:spcAft>
              <a:buClr>
                <a:schemeClr val="accent4"/>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133" name="Shape 133"/>
          <p:cNvSpPr txBox="1">
            <a:spLocks noGrp="1"/>
          </p:cNvSpPr>
          <p:nvPr>
            <p:ph type="body" idx="2"/>
          </p:nvPr>
        </p:nvSpPr>
        <p:spPr>
          <a:xfrm>
            <a:off x="457200" y="2174875"/>
            <a:ext cx="3657600" cy="3951285"/>
          </a:xfrm>
          <a:prstGeom prst="rect">
            <a:avLst/>
          </a:prstGeom>
          <a:noFill/>
          <a:ln>
            <a:noFill/>
          </a:ln>
        </p:spPr>
        <p:txBody>
          <a:bodyPr lIns="91425" tIns="91425" rIns="91425" bIns="91425" anchor="t" anchorCtr="0"/>
          <a:lstStyle>
            <a:lvl1pPr marL="342900" marR="0" lvl="0" indent="228600" algn="l" rtl="0">
              <a:lnSpc>
                <a:spcPct val="100000"/>
              </a:lnSpc>
              <a:spcBef>
                <a:spcPts val="480"/>
              </a:spcBef>
              <a:spcAft>
                <a:spcPts val="0"/>
              </a:spcAft>
              <a:buClr>
                <a:schemeClr val="accent1"/>
              </a:buClr>
              <a:buSzPct val="100000"/>
              <a:buFont typeface="Arial"/>
              <a:buChar char="•"/>
              <a:defRPr sz="2400" b="0" i="0" u="none" strike="noStrike" cap="none">
                <a:solidFill>
                  <a:schemeClr val="dk1"/>
                </a:solidFill>
                <a:latin typeface="Calibri"/>
                <a:ea typeface="Calibri"/>
                <a:cs typeface="Calibri"/>
                <a:sym typeface="Calibri"/>
              </a:defRPr>
            </a:lvl1pPr>
            <a:lvl2pPr marL="640080" marR="0" lvl="1" indent="134619" algn="l" rtl="0">
              <a:lnSpc>
                <a:spcPct val="100000"/>
              </a:lnSpc>
              <a:spcBef>
                <a:spcPts val="400"/>
              </a:spcBef>
              <a:spcAft>
                <a:spcPts val="0"/>
              </a:spcAft>
              <a:buClr>
                <a:schemeClr val="accent2"/>
              </a:buClr>
              <a:buSzPct val="100000"/>
              <a:buFont typeface="Arial"/>
              <a:buChar char="•"/>
              <a:defRPr sz="2000" b="0" i="0" u="none" strike="noStrike" cap="none">
                <a:solidFill>
                  <a:schemeClr val="dk1"/>
                </a:solidFill>
                <a:latin typeface="Calibri"/>
                <a:ea typeface="Calibri"/>
                <a:cs typeface="Calibri"/>
                <a:sym typeface="Calibri"/>
              </a:defRPr>
            </a:lvl2pPr>
            <a:lvl3pPr marL="1005839" marR="0" lvl="2" indent="111761" algn="l" rtl="0">
              <a:lnSpc>
                <a:spcPct val="100000"/>
              </a:lnSpc>
              <a:spcBef>
                <a:spcPts val="360"/>
              </a:spcBef>
              <a:spcAft>
                <a:spcPts val="0"/>
              </a:spcAft>
              <a:buClr>
                <a:schemeClr val="accent3"/>
              </a:buClr>
              <a:buSzPct val="100000"/>
              <a:buFont typeface="Arial"/>
              <a:buChar char="•"/>
              <a:defRPr sz="1800" b="0" i="0" u="none" strike="noStrike" cap="none">
                <a:solidFill>
                  <a:schemeClr val="dk1"/>
                </a:solidFill>
                <a:latin typeface="Calibri"/>
                <a:ea typeface="Calibri"/>
                <a:cs typeface="Calibri"/>
                <a:sym typeface="Calibri"/>
              </a:defRPr>
            </a:lvl3pPr>
            <a:lvl4pPr marL="1280160" marR="0" lvl="3" indent="66039" algn="l" rtl="0">
              <a:lnSpc>
                <a:spcPct val="100000"/>
              </a:lnSpc>
              <a:spcBef>
                <a:spcPts val="320"/>
              </a:spcBef>
              <a:spcAft>
                <a:spcPts val="0"/>
              </a:spcAft>
              <a:buClr>
                <a:schemeClr val="accent4"/>
              </a:buClr>
              <a:buSzPct val="100000"/>
              <a:buFont typeface="Arial"/>
              <a:buChar char="•"/>
              <a:defRPr sz="1600" b="0" i="0" u="none" strike="noStrike" cap="none">
                <a:solidFill>
                  <a:schemeClr val="dk1"/>
                </a:solidFill>
                <a:latin typeface="Calibri"/>
                <a:ea typeface="Calibri"/>
                <a:cs typeface="Calibri"/>
                <a:sym typeface="Calibri"/>
              </a:defRPr>
            </a:lvl4pPr>
            <a:lvl5pPr marL="1554480" marR="0" lvl="4" indent="71119" algn="l" rtl="0">
              <a:lnSpc>
                <a:spcPct val="100000"/>
              </a:lnSpc>
              <a:spcBef>
                <a:spcPts val="320"/>
              </a:spcBef>
              <a:spcAft>
                <a:spcPts val="0"/>
              </a:spcAft>
              <a:buClr>
                <a:schemeClr val="accent5"/>
              </a:buClr>
              <a:buSzPct val="100000"/>
              <a:buFont typeface="Arial"/>
              <a:buChar char="•"/>
              <a:defRPr sz="1600" b="0" i="0" u="none" strike="noStrike" cap="none">
                <a:solidFill>
                  <a:schemeClr val="dk1"/>
                </a:solidFill>
                <a:latin typeface="Calibri"/>
                <a:ea typeface="Calibri"/>
                <a:cs typeface="Calibri"/>
                <a:sym typeface="Calibri"/>
              </a:defRPr>
            </a:lvl5pPr>
            <a:lvl6pPr marL="1737360" marR="0" lvl="5" indent="104139" algn="l" rtl="0">
              <a:lnSpc>
                <a:spcPct val="100000"/>
              </a:lnSpc>
              <a:spcBef>
                <a:spcPts val="320"/>
              </a:spcBef>
              <a:spcAft>
                <a:spcPts val="0"/>
              </a:spcAft>
              <a:buClr>
                <a:schemeClr val="accent1"/>
              </a:buClr>
              <a:buSzPct val="100000"/>
              <a:buFont typeface="Arial"/>
              <a:buChar char="•"/>
              <a:defRPr sz="1600" b="0" i="0" u="none" strike="noStrike" cap="none">
                <a:solidFill>
                  <a:schemeClr val="dk1"/>
                </a:solidFill>
                <a:latin typeface="Calibri"/>
                <a:ea typeface="Calibri"/>
                <a:cs typeface="Calibri"/>
                <a:sym typeface="Calibri"/>
              </a:defRPr>
            </a:lvl6pPr>
            <a:lvl7pPr marL="1920240" marR="0" lvl="6" indent="111760" algn="l" rtl="0">
              <a:lnSpc>
                <a:spcPct val="100000"/>
              </a:lnSpc>
              <a:spcBef>
                <a:spcPts val="320"/>
              </a:spcBef>
              <a:spcAft>
                <a:spcPts val="0"/>
              </a:spcAft>
              <a:buClr>
                <a:schemeClr val="accent2"/>
              </a:buClr>
              <a:buSzPct val="100000"/>
              <a:buFont typeface="Arial"/>
              <a:buChar char="•"/>
              <a:defRPr sz="1600" b="0" i="0" u="none" strike="noStrike" cap="none">
                <a:solidFill>
                  <a:schemeClr val="dk1"/>
                </a:solidFill>
                <a:latin typeface="Calibri"/>
                <a:ea typeface="Calibri"/>
                <a:cs typeface="Calibri"/>
                <a:sym typeface="Calibri"/>
              </a:defRPr>
            </a:lvl7pPr>
            <a:lvl8pPr marL="2103120" marR="0" lvl="7" indent="106679" algn="l" rtl="0">
              <a:lnSpc>
                <a:spcPct val="100000"/>
              </a:lnSpc>
              <a:spcBef>
                <a:spcPts val="320"/>
              </a:spcBef>
              <a:spcAft>
                <a:spcPts val="0"/>
              </a:spcAft>
              <a:buClr>
                <a:schemeClr val="accent3"/>
              </a:buClr>
              <a:buSzPct val="100000"/>
              <a:buFont typeface="Arial"/>
              <a:buChar char="•"/>
              <a:defRPr sz="1600" b="0" i="0" u="none" strike="noStrike" cap="none">
                <a:solidFill>
                  <a:schemeClr val="dk1"/>
                </a:solidFill>
                <a:latin typeface="Calibri"/>
                <a:ea typeface="Calibri"/>
                <a:cs typeface="Calibri"/>
                <a:sym typeface="Calibri"/>
              </a:defRPr>
            </a:lvl8pPr>
            <a:lvl9pPr marL="2286000" marR="0" lvl="8" indent="114300" algn="l" rtl="0">
              <a:lnSpc>
                <a:spcPct val="100000"/>
              </a:lnSpc>
              <a:spcBef>
                <a:spcPts val="320"/>
              </a:spcBef>
              <a:spcAft>
                <a:spcPts val="0"/>
              </a:spcAft>
              <a:buClr>
                <a:schemeClr val="accent4"/>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134" name="Shape 134"/>
          <p:cNvSpPr txBox="1">
            <a:spLocks noGrp="1"/>
          </p:cNvSpPr>
          <p:nvPr>
            <p:ph type="body" idx="3"/>
          </p:nvPr>
        </p:nvSpPr>
        <p:spPr>
          <a:xfrm>
            <a:off x="4419600" y="1535112"/>
            <a:ext cx="3657600" cy="639762"/>
          </a:xfrm>
          <a:prstGeom prst="rect">
            <a:avLst/>
          </a:prstGeom>
          <a:noFill/>
          <a:ln>
            <a:noFill/>
          </a:ln>
        </p:spPr>
        <p:txBody>
          <a:bodyPr lIns="91425" tIns="91425" rIns="91425" bIns="91425" anchor="b" anchorCtr="0"/>
          <a:lstStyle>
            <a:lvl1pPr marL="0" marR="0" lvl="0" indent="0" algn="ctr" rtl="0">
              <a:lnSpc>
                <a:spcPct val="100000"/>
              </a:lnSpc>
              <a:spcBef>
                <a:spcPts val="400"/>
              </a:spcBef>
              <a:spcAft>
                <a:spcPts val="0"/>
              </a:spcAft>
              <a:buClr>
                <a:schemeClr val="accent1"/>
              </a:buClr>
              <a:buFont typeface="Arial"/>
              <a:buNone/>
              <a:defRPr sz="2000" b="1" i="0" u="none" strike="noStrike" cap="none">
                <a:solidFill>
                  <a:schemeClr val="dk2"/>
                </a:solidFill>
                <a:latin typeface="Calibri"/>
                <a:ea typeface="Calibri"/>
                <a:cs typeface="Calibri"/>
                <a:sym typeface="Calibri"/>
              </a:defRPr>
            </a:lvl1pPr>
            <a:lvl2pPr marL="457200" marR="0" lvl="1" indent="0" algn="l" rtl="0">
              <a:lnSpc>
                <a:spcPct val="100000"/>
              </a:lnSpc>
              <a:spcBef>
                <a:spcPts val="400"/>
              </a:spcBef>
              <a:spcAft>
                <a:spcPts val="0"/>
              </a:spcAft>
              <a:buClr>
                <a:schemeClr val="accent2"/>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lnSpc>
                <a:spcPct val="100000"/>
              </a:lnSpc>
              <a:spcBef>
                <a:spcPts val="360"/>
              </a:spcBef>
              <a:spcAft>
                <a:spcPts val="0"/>
              </a:spcAft>
              <a:buClr>
                <a:schemeClr val="accent3"/>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lnSpc>
                <a:spcPct val="100000"/>
              </a:lnSpc>
              <a:spcBef>
                <a:spcPts val="320"/>
              </a:spcBef>
              <a:spcAft>
                <a:spcPts val="0"/>
              </a:spcAft>
              <a:buClr>
                <a:schemeClr val="accent4"/>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lnSpc>
                <a:spcPct val="100000"/>
              </a:lnSpc>
              <a:spcBef>
                <a:spcPts val="320"/>
              </a:spcBef>
              <a:spcAft>
                <a:spcPts val="0"/>
              </a:spcAft>
              <a:buClr>
                <a:schemeClr val="accent5"/>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lnSpc>
                <a:spcPct val="100000"/>
              </a:lnSpc>
              <a:spcBef>
                <a:spcPts val="320"/>
              </a:spcBef>
              <a:spcAft>
                <a:spcPts val="0"/>
              </a:spcAft>
              <a:buClr>
                <a:schemeClr val="accent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lnSpc>
                <a:spcPct val="100000"/>
              </a:lnSpc>
              <a:spcBef>
                <a:spcPts val="320"/>
              </a:spcBef>
              <a:spcAft>
                <a:spcPts val="0"/>
              </a:spcAft>
              <a:buClr>
                <a:schemeClr val="accent2"/>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lnSpc>
                <a:spcPct val="100000"/>
              </a:lnSpc>
              <a:spcBef>
                <a:spcPts val="320"/>
              </a:spcBef>
              <a:spcAft>
                <a:spcPts val="0"/>
              </a:spcAft>
              <a:buClr>
                <a:schemeClr val="accent3"/>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lnSpc>
                <a:spcPct val="100000"/>
              </a:lnSpc>
              <a:spcBef>
                <a:spcPts val="320"/>
              </a:spcBef>
              <a:spcAft>
                <a:spcPts val="0"/>
              </a:spcAft>
              <a:buClr>
                <a:schemeClr val="accent4"/>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135" name="Shape 135"/>
          <p:cNvSpPr txBox="1">
            <a:spLocks noGrp="1"/>
          </p:cNvSpPr>
          <p:nvPr>
            <p:ph type="body" idx="4"/>
          </p:nvPr>
        </p:nvSpPr>
        <p:spPr>
          <a:xfrm>
            <a:off x="4419600" y="2174875"/>
            <a:ext cx="3657600" cy="3951285"/>
          </a:xfrm>
          <a:prstGeom prst="rect">
            <a:avLst/>
          </a:prstGeom>
          <a:noFill/>
          <a:ln>
            <a:noFill/>
          </a:ln>
        </p:spPr>
        <p:txBody>
          <a:bodyPr lIns="91425" tIns="91425" rIns="91425" bIns="91425" anchor="t" anchorCtr="0"/>
          <a:lstStyle>
            <a:lvl1pPr marL="342900" marR="0" lvl="0" indent="228600" algn="l" rtl="0">
              <a:lnSpc>
                <a:spcPct val="100000"/>
              </a:lnSpc>
              <a:spcBef>
                <a:spcPts val="480"/>
              </a:spcBef>
              <a:spcAft>
                <a:spcPts val="0"/>
              </a:spcAft>
              <a:buClr>
                <a:schemeClr val="accent1"/>
              </a:buClr>
              <a:buSzPct val="100000"/>
              <a:buFont typeface="Arial"/>
              <a:buChar char="•"/>
              <a:defRPr sz="2400" b="0" i="0" u="none" strike="noStrike" cap="none">
                <a:solidFill>
                  <a:schemeClr val="dk1"/>
                </a:solidFill>
                <a:latin typeface="Calibri"/>
                <a:ea typeface="Calibri"/>
                <a:cs typeface="Calibri"/>
                <a:sym typeface="Calibri"/>
              </a:defRPr>
            </a:lvl1pPr>
            <a:lvl2pPr marL="640080" marR="0" lvl="1" indent="134619" algn="l" rtl="0">
              <a:lnSpc>
                <a:spcPct val="100000"/>
              </a:lnSpc>
              <a:spcBef>
                <a:spcPts val="400"/>
              </a:spcBef>
              <a:spcAft>
                <a:spcPts val="0"/>
              </a:spcAft>
              <a:buClr>
                <a:schemeClr val="accent2"/>
              </a:buClr>
              <a:buSzPct val="100000"/>
              <a:buFont typeface="Arial"/>
              <a:buChar char="•"/>
              <a:defRPr sz="2000" b="0" i="0" u="none" strike="noStrike" cap="none">
                <a:solidFill>
                  <a:schemeClr val="dk1"/>
                </a:solidFill>
                <a:latin typeface="Calibri"/>
                <a:ea typeface="Calibri"/>
                <a:cs typeface="Calibri"/>
                <a:sym typeface="Calibri"/>
              </a:defRPr>
            </a:lvl2pPr>
            <a:lvl3pPr marL="1005839" marR="0" lvl="2" indent="111761" algn="l" rtl="0">
              <a:lnSpc>
                <a:spcPct val="100000"/>
              </a:lnSpc>
              <a:spcBef>
                <a:spcPts val="360"/>
              </a:spcBef>
              <a:spcAft>
                <a:spcPts val="0"/>
              </a:spcAft>
              <a:buClr>
                <a:schemeClr val="accent3"/>
              </a:buClr>
              <a:buSzPct val="100000"/>
              <a:buFont typeface="Arial"/>
              <a:buChar char="•"/>
              <a:defRPr sz="1800" b="0" i="0" u="none" strike="noStrike" cap="none">
                <a:solidFill>
                  <a:schemeClr val="dk1"/>
                </a:solidFill>
                <a:latin typeface="Calibri"/>
                <a:ea typeface="Calibri"/>
                <a:cs typeface="Calibri"/>
                <a:sym typeface="Calibri"/>
              </a:defRPr>
            </a:lvl3pPr>
            <a:lvl4pPr marL="1280160" marR="0" lvl="3" indent="66039" algn="l" rtl="0">
              <a:lnSpc>
                <a:spcPct val="100000"/>
              </a:lnSpc>
              <a:spcBef>
                <a:spcPts val="320"/>
              </a:spcBef>
              <a:spcAft>
                <a:spcPts val="0"/>
              </a:spcAft>
              <a:buClr>
                <a:schemeClr val="accent4"/>
              </a:buClr>
              <a:buSzPct val="100000"/>
              <a:buFont typeface="Arial"/>
              <a:buChar char="•"/>
              <a:defRPr sz="1600" b="0" i="0" u="none" strike="noStrike" cap="none">
                <a:solidFill>
                  <a:schemeClr val="dk1"/>
                </a:solidFill>
                <a:latin typeface="Calibri"/>
                <a:ea typeface="Calibri"/>
                <a:cs typeface="Calibri"/>
                <a:sym typeface="Calibri"/>
              </a:defRPr>
            </a:lvl4pPr>
            <a:lvl5pPr marL="1554480" marR="0" lvl="4" indent="71119" algn="l" rtl="0">
              <a:lnSpc>
                <a:spcPct val="100000"/>
              </a:lnSpc>
              <a:spcBef>
                <a:spcPts val="320"/>
              </a:spcBef>
              <a:spcAft>
                <a:spcPts val="0"/>
              </a:spcAft>
              <a:buClr>
                <a:schemeClr val="accent5"/>
              </a:buClr>
              <a:buSzPct val="100000"/>
              <a:buFont typeface="Arial"/>
              <a:buChar char="•"/>
              <a:defRPr sz="1600" b="0" i="0" u="none" strike="noStrike" cap="none">
                <a:solidFill>
                  <a:schemeClr val="dk1"/>
                </a:solidFill>
                <a:latin typeface="Calibri"/>
                <a:ea typeface="Calibri"/>
                <a:cs typeface="Calibri"/>
                <a:sym typeface="Calibri"/>
              </a:defRPr>
            </a:lvl5pPr>
            <a:lvl6pPr marL="1737360" marR="0" lvl="5" indent="104139" algn="l" rtl="0">
              <a:lnSpc>
                <a:spcPct val="100000"/>
              </a:lnSpc>
              <a:spcBef>
                <a:spcPts val="320"/>
              </a:spcBef>
              <a:spcAft>
                <a:spcPts val="0"/>
              </a:spcAft>
              <a:buClr>
                <a:schemeClr val="accent1"/>
              </a:buClr>
              <a:buSzPct val="100000"/>
              <a:buFont typeface="Arial"/>
              <a:buChar char="•"/>
              <a:defRPr sz="1600" b="0" i="0" u="none" strike="noStrike" cap="none">
                <a:solidFill>
                  <a:schemeClr val="dk1"/>
                </a:solidFill>
                <a:latin typeface="Calibri"/>
                <a:ea typeface="Calibri"/>
                <a:cs typeface="Calibri"/>
                <a:sym typeface="Calibri"/>
              </a:defRPr>
            </a:lvl6pPr>
            <a:lvl7pPr marL="1920240" marR="0" lvl="6" indent="111760" algn="l" rtl="0">
              <a:lnSpc>
                <a:spcPct val="100000"/>
              </a:lnSpc>
              <a:spcBef>
                <a:spcPts val="320"/>
              </a:spcBef>
              <a:spcAft>
                <a:spcPts val="0"/>
              </a:spcAft>
              <a:buClr>
                <a:schemeClr val="accent2"/>
              </a:buClr>
              <a:buSzPct val="100000"/>
              <a:buFont typeface="Arial"/>
              <a:buChar char="•"/>
              <a:defRPr sz="1600" b="0" i="0" u="none" strike="noStrike" cap="none">
                <a:solidFill>
                  <a:schemeClr val="dk1"/>
                </a:solidFill>
                <a:latin typeface="Calibri"/>
                <a:ea typeface="Calibri"/>
                <a:cs typeface="Calibri"/>
                <a:sym typeface="Calibri"/>
              </a:defRPr>
            </a:lvl7pPr>
            <a:lvl8pPr marL="2103120" marR="0" lvl="7" indent="106679" algn="l" rtl="0">
              <a:lnSpc>
                <a:spcPct val="100000"/>
              </a:lnSpc>
              <a:spcBef>
                <a:spcPts val="320"/>
              </a:spcBef>
              <a:spcAft>
                <a:spcPts val="0"/>
              </a:spcAft>
              <a:buClr>
                <a:schemeClr val="accent3"/>
              </a:buClr>
              <a:buSzPct val="100000"/>
              <a:buFont typeface="Arial"/>
              <a:buChar char="•"/>
              <a:defRPr sz="1600" b="0" i="0" u="none" strike="noStrike" cap="none">
                <a:solidFill>
                  <a:schemeClr val="dk1"/>
                </a:solidFill>
                <a:latin typeface="Calibri"/>
                <a:ea typeface="Calibri"/>
                <a:cs typeface="Calibri"/>
                <a:sym typeface="Calibri"/>
              </a:defRPr>
            </a:lvl8pPr>
            <a:lvl9pPr marL="2286000" marR="0" lvl="8" indent="114300" algn="l" rtl="0">
              <a:lnSpc>
                <a:spcPct val="100000"/>
              </a:lnSpc>
              <a:spcBef>
                <a:spcPts val="320"/>
              </a:spcBef>
              <a:spcAft>
                <a:spcPts val="0"/>
              </a:spcAft>
              <a:buClr>
                <a:schemeClr val="accent4"/>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136" name="Shape 136"/>
          <p:cNvSpPr txBox="1">
            <a:spLocks noGrp="1"/>
          </p:cNvSpPr>
          <p:nvPr>
            <p:ph type="dt" idx="10"/>
          </p:nvPr>
        </p:nvSpPr>
        <p:spPr>
          <a:xfrm rot="-5400000">
            <a:off x="7551350" y="1645919"/>
            <a:ext cx="2438399" cy="36575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lt2"/>
              </a:buClr>
              <a:buFont typeface="Cabin"/>
              <a:buNone/>
              <a:defRPr sz="1200" b="0" i="0" u="none" strike="noStrike" cap="none">
                <a:solidFill>
                  <a:schemeClr val="lt2"/>
                </a:solidFill>
                <a:latin typeface="Cabin"/>
                <a:ea typeface="Cabin"/>
                <a:cs typeface="Cabin"/>
                <a:sym typeface="Cabin"/>
              </a:defRPr>
            </a:lvl1pPr>
            <a:lvl2pPr marL="457200" marR="0" lvl="1"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2pPr>
            <a:lvl3pPr marL="914400" marR="0" lvl="2"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3pPr>
            <a:lvl4pPr marL="1371600" marR="0" lvl="3"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4pPr>
            <a:lvl5pPr marL="1828800" marR="0" lvl="4"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5pPr>
            <a:lvl6pPr marL="2286000" marR="0" lvl="5"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6pPr>
            <a:lvl7pPr marL="2743200" marR="0" lvl="6"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7pPr>
            <a:lvl8pPr marL="3200400" marR="0" lvl="7"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8pPr>
            <a:lvl9pPr marL="3657600" marR="0" lvl="8"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9pPr>
          </a:lstStyle>
          <a:p>
            <a:endParaRPr/>
          </a:p>
        </p:txBody>
      </p:sp>
      <p:sp>
        <p:nvSpPr>
          <p:cNvPr id="137" name="Shape 137"/>
          <p:cNvSpPr txBox="1">
            <a:spLocks noGrp="1"/>
          </p:cNvSpPr>
          <p:nvPr>
            <p:ph type="ftr" idx="11"/>
          </p:nvPr>
        </p:nvSpPr>
        <p:spPr>
          <a:xfrm rot="-5400000">
            <a:off x="7586909" y="4048758"/>
            <a:ext cx="2367281" cy="365759"/>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Clr>
                <a:schemeClr val="lt2"/>
              </a:buClr>
              <a:buFont typeface="Cabin"/>
              <a:buNone/>
              <a:defRPr sz="1200" b="0" i="0" u="none" strike="noStrike" cap="none">
                <a:solidFill>
                  <a:schemeClr val="lt2"/>
                </a:solidFill>
                <a:latin typeface="Cabin"/>
                <a:ea typeface="Cabin"/>
                <a:cs typeface="Cabin"/>
                <a:sym typeface="Cabin"/>
              </a:defRPr>
            </a:lvl1pPr>
            <a:lvl2pPr marL="457200" marR="0" lvl="1"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2pPr>
            <a:lvl3pPr marL="914400" marR="0" lvl="2"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3pPr>
            <a:lvl4pPr marL="1371600" marR="0" lvl="3"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4pPr>
            <a:lvl5pPr marL="1828800" marR="0" lvl="4"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5pPr>
            <a:lvl6pPr marL="2286000" marR="0" lvl="5"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6pPr>
            <a:lvl7pPr marL="2743200" marR="0" lvl="6"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7pPr>
            <a:lvl8pPr marL="3200400" marR="0" lvl="7"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8pPr>
            <a:lvl9pPr marL="3657600" marR="0" lvl="8"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9pPr>
          </a:lstStyle>
          <a:p>
            <a:endParaRPr/>
          </a:p>
        </p:txBody>
      </p:sp>
      <p:sp>
        <p:nvSpPr>
          <p:cNvPr id="138" name="Shape 138"/>
          <p:cNvSpPr>
            <a:spLocks noGrp="1"/>
          </p:cNvSpPr>
          <p:nvPr>
            <p:ph type="sldNum" idx="12"/>
          </p:nvPr>
        </p:nvSpPr>
        <p:spPr>
          <a:xfrm>
            <a:off x="8531788" y="5648960"/>
            <a:ext cx="548699" cy="396300"/>
          </a:xfrm>
          <a:prstGeom prst="bracketPair">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a:t>
            </a:fld>
            <a:endParaRPr lang="en-US"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8"/>
        <p:cNvGrpSpPr/>
        <p:nvPr/>
      </p:nvGrpSpPr>
      <p:grpSpPr>
        <a:xfrm>
          <a:off x="0" y="0"/>
          <a:ext cx="0" cy="0"/>
          <a:chOff x="0" y="0"/>
          <a:chExt cx="0" cy="0"/>
        </a:xfrm>
      </p:grpSpPr>
      <p:sp>
        <p:nvSpPr>
          <p:cNvPr id="19" name="Shape 19"/>
          <p:cNvSpPr txBox="1">
            <a:spLocks noGrp="1"/>
          </p:cNvSpPr>
          <p:nvPr>
            <p:ph type="dt" idx="10"/>
          </p:nvPr>
        </p:nvSpPr>
        <p:spPr>
          <a:xfrm rot="-5400000">
            <a:off x="7551350" y="1645919"/>
            <a:ext cx="2438399" cy="36575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lt2"/>
              </a:buClr>
              <a:buFont typeface="Cabin"/>
              <a:buNone/>
              <a:defRPr sz="1200" b="0" i="0" u="none" strike="noStrike" cap="none">
                <a:solidFill>
                  <a:schemeClr val="lt2"/>
                </a:solidFill>
                <a:latin typeface="Cabin"/>
                <a:ea typeface="Cabin"/>
                <a:cs typeface="Cabin"/>
                <a:sym typeface="Cabin"/>
              </a:defRPr>
            </a:lvl1pPr>
            <a:lvl2pPr marL="457200" marR="0" lvl="1"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2pPr>
            <a:lvl3pPr marL="914400" marR="0" lvl="2"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3pPr>
            <a:lvl4pPr marL="1371600" marR="0" lvl="3"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4pPr>
            <a:lvl5pPr marL="1828800" marR="0" lvl="4"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5pPr>
            <a:lvl6pPr marL="2286000" marR="0" lvl="5"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6pPr>
            <a:lvl7pPr marL="2743200" marR="0" lvl="6"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7pPr>
            <a:lvl8pPr marL="3200400" marR="0" lvl="7"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8pPr>
            <a:lvl9pPr marL="3657600" marR="0" lvl="8"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9pPr>
          </a:lstStyle>
          <a:p>
            <a:endParaRPr/>
          </a:p>
        </p:txBody>
      </p:sp>
      <p:sp>
        <p:nvSpPr>
          <p:cNvPr id="20" name="Shape 20"/>
          <p:cNvSpPr txBox="1">
            <a:spLocks noGrp="1"/>
          </p:cNvSpPr>
          <p:nvPr>
            <p:ph type="ftr" idx="11"/>
          </p:nvPr>
        </p:nvSpPr>
        <p:spPr>
          <a:xfrm rot="-5400000">
            <a:off x="7586909" y="4048758"/>
            <a:ext cx="2367281" cy="365759"/>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Clr>
                <a:schemeClr val="lt2"/>
              </a:buClr>
              <a:buFont typeface="Cabin"/>
              <a:buNone/>
              <a:defRPr sz="1200" b="0" i="0" u="none" strike="noStrike" cap="none">
                <a:solidFill>
                  <a:schemeClr val="lt2"/>
                </a:solidFill>
                <a:latin typeface="Cabin"/>
                <a:ea typeface="Cabin"/>
                <a:cs typeface="Cabin"/>
                <a:sym typeface="Cabin"/>
              </a:defRPr>
            </a:lvl1pPr>
            <a:lvl2pPr marL="457200" marR="0" lvl="1"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2pPr>
            <a:lvl3pPr marL="914400" marR="0" lvl="2"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3pPr>
            <a:lvl4pPr marL="1371600" marR="0" lvl="3"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4pPr>
            <a:lvl5pPr marL="1828800" marR="0" lvl="4"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5pPr>
            <a:lvl6pPr marL="2286000" marR="0" lvl="5"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6pPr>
            <a:lvl7pPr marL="2743200" marR="0" lvl="6"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7pPr>
            <a:lvl8pPr marL="3200400" marR="0" lvl="7"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8pPr>
            <a:lvl9pPr marL="3657600" marR="0" lvl="8"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9pPr>
          </a:lstStyle>
          <a:p>
            <a:endParaRPr/>
          </a:p>
        </p:txBody>
      </p:sp>
      <p:sp>
        <p:nvSpPr>
          <p:cNvPr id="21" name="Shape 21"/>
          <p:cNvSpPr>
            <a:spLocks noGrp="1"/>
          </p:cNvSpPr>
          <p:nvPr>
            <p:ph type="sldNum" idx="12"/>
          </p:nvPr>
        </p:nvSpPr>
        <p:spPr>
          <a:xfrm>
            <a:off x="8531788" y="5953760"/>
            <a:ext cx="548699" cy="396300"/>
          </a:xfrm>
          <a:prstGeom prst="bracketPair">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a:t>
            </a:fld>
            <a:endParaRPr lang="en-US"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139"/>
        <p:cNvGrpSpPr/>
        <p:nvPr/>
      </p:nvGrpSpPr>
      <p:grpSpPr>
        <a:xfrm>
          <a:off x="0" y="0"/>
          <a:ext cx="0" cy="0"/>
          <a:chOff x="0" y="0"/>
          <a:chExt cx="0" cy="0"/>
        </a:xfrm>
      </p:grpSpPr>
      <p:sp>
        <p:nvSpPr>
          <p:cNvPr id="140" name="Shape 140"/>
          <p:cNvSpPr txBox="1">
            <a:spLocks noGrp="1"/>
          </p:cNvSpPr>
          <p:nvPr>
            <p:ph type="title"/>
          </p:nvPr>
        </p:nvSpPr>
        <p:spPr>
          <a:xfrm>
            <a:off x="304801" y="5495544"/>
            <a:ext cx="7772400" cy="594359"/>
          </a:xfrm>
          <a:prstGeom prst="rect">
            <a:avLst/>
          </a:prstGeom>
          <a:noFill/>
          <a:ln>
            <a:noFill/>
          </a:ln>
        </p:spPr>
        <p:txBody>
          <a:bodyPr lIns="91425" tIns="91425" rIns="91425" bIns="91425" anchor="b" anchorCtr="0"/>
          <a:lstStyle>
            <a:lvl1pPr marL="0" marR="0" lvl="0" indent="0" algn="ctr" rtl="0">
              <a:lnSpc>
                <a:spcPct val="100000"/>
              </a:lnSpc>
              <a:spcBef>
                <a:spcPts val="0"/>
              </a:spcBef>
              <a:spcAft>
                <a:spcPts val="0"/>
              </a:spcAft>
              <a:buClr>
                <a:schemeClr val="dk2"/>
              </a:buClr>
              <a:buFont typeface="Cambria"/>
              <a:buNone/>
              <a:defRPr sz="2200" b="1" i="0" u="none" strike="noStrike" cap="none">
                <a:solidFill>
                  <a:schemeClr val="dk2"/>
                </a:solidFill>
                <a:latin typeface="Cambria"/>
                <a:ea typeface="Cambria"/>
                <a:cs typeface="Cambria"/>
                <a:sym typeface="Cambria"/>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141" name="Shape 141"/>
          <p:cNvSpPr txBox="1">
            <a:spLocks noGrp="1"/>
          </p:cNvSpPr>
          <p:nvPr>
            <p:ph type="body" idx="1"/>
          </p:nvPr>
        </p:nvSpPr>
        <p:spPr>
          <a:xfrm>
            <a:off x="304796" y="6096000"/>
            <a:ext cx="7772400" cy="609599"/>
          </a:xfrm>
          <a:prstGeom prst="rect">
            <a:avLst/>
          </a:prstGeom>
          <a:noFill/>
          <a:ln>
            <a:noFill/>
          </a:ln>
        </p:spPr>
        <p:txBody>
          <a:bodyPr lIns="91425" tIns="91425" rIns="91425" bIns="91425" anchor="t" anchorCtr="0"/>
          <a:lstStyle>
            <a:lvl1pPr marL="0" marR="0" lvl="0" indent="0" algn="ctr" rtl="0">
              <a:lnSpc>
                <a:spcPct val="100000"/>
              </a:lnSpc>
              <a:spcBef>
                <a:spcPts val="320"/>
              </a:spcBef>
              <a:spcAft>
                <a:spcPts val="0"/>
              </a:spcAft>
              <a:buClr>
                <a:schemeClr val="accent1"/>
              </a:buClr>
              <a:buFont typeface="Arial"/>
              <a:buNone/>
              <a:defRPr sz="16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240"/>
              </a:spcBef>
              <a:spcAft>
                <a:spcPts val="0"/>
              </a:spcAft>
              <a:buClr>
                <a:schemeClr val="accent2"/>
              </a:buClr>
              <a:buFont typeface="Arial"/>
              <a:buNone/>
              <a:defRPr sz="12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200"/>
              </a:spcBef>
              <a:spcAft>
                <a:spcPts val="0"/>
              </a:spcAft>
              <a:buClr>
                <a:schemeClr val="accent3"/>
              </a:buClr>
              <a:buFont typeface="Arial"/>
              <a:buNone/>
              <a:defRPr sz="10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180"/>
              </a:spcBef>
              <a:spcAft>
                <a:spcPts val="0"/>
              </a:spcAft>
              <a:buClr>
                <a:schemeClr val="accent4"/>
              </a:buClr>
              <a:buFont typeface="Arial"/>
              <a:buNone/>
              <a:defRPr sz="9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180"/>
              </a:spcBef>
              <a:spcAft>
                <a:spcPts val="0"/>
              </a:spcAft>
              <a:buClr>
                <a:schemeClr val="accent5"/>
              </a:buClr>
              <a:buFont typeface="Arial"/>
              <a:buNone/>
              <a:defRPr sz="9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180"/>
              </a:spcBef>
              <a:spcAft>
                <a:spcPts val="0"/>
              </a:spcAft>
              <a:buClr>
                <a:schemeClr val="accent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180"/>
              </a:spcBef>
              <a:spcAft>
                <a:spcPts val="0"/>
              </a:spcAft>
              <a:buClr>
                <a:schemeClr val="accent2"/>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180"/>
              </a:spcBef>
              <a:spcAft>
                <a:spcPts val="0"/>
              </a:spcAft>
              <a:buClr>
                <a:schemeClr val="accent3"/>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180"/>
              </a:spcBef>
              <a:spcAft>
                <a:spcPts val="0"/>
              </a:spcAft>
              <a:buClr>
                <a:schemeClr val="accent4"/>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142" name="Shape 142"/>
          <p:cNvSpPr txBox="1">
            <a:spLocks noGrp="1"/>
          </p:cNvSpPr>
          <p:nvPr>
            <p:ph type="dt" idx="10"/>
          </p:nvPr>
        </p:nvSpPr>
        <p:spPr>
          <a:xfrm rot="-5400000">
            <a:off x="7551350" y="1645919"/>
            <a:ext cx="2438399" cy="36575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lt2"/>
              </a:buClr>
              <a:buFont typeface="Cabin"/>
              <a:buNone/>
              <a:defRPr sz="1200" b="0" i="0" u="none" strike="noStrike" cap="none">
                <a:solidFill>
                  <a:schemeClr val="lt2"/>
                </a:solidFill>
                <a:latin typeface="Cabin"/>
                <a:ea typeface="Cabin"/>
                <a:cs typeface="Cabin"/>
                <a:sym typeface="Cabin"/>
              </a:defRPr>
            </a:lvl1pPr>
            <a:lvl2pPr marL="457200" marR="0" lvl="1"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2pPr>
            <a:lvl3pPr marL="914400" marR="0" lvl="2"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3pPr>
            <a:lvl4pPr marL="1371600" marR="0" lvl="3"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4pPr>
            <a:lvl5pPr marL="1828800" marR="0" lvl="4"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5pPr>
            <a:lvl6pPr marL="2286000" marR="0" lvl="5"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6pPr>
            <a:lvl7pPr marL="2743200" marR="0" lvl="6"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7pPr>
            <a:lvl8pPr marL="3200400" marR="0" lvl="7"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8pPr>
            <a:lvl9pPr marL="3657600" marR="0" lvl="8"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9pPr>
          </a:lstStyle>
          <a:p>
            <a:endParaRPr/>
          </a:p>
        </p:txBody>
      </p:sp>
      <p:sp>
        <p:nvSpPr>
          <p:cNvPr id="143" name="Shape 143"/>
          <p:cNvSpPr txBox="1">
            <a:spLocks noGrp="1"/>
          </p:cNvSpPr>
          <p:nvPr>
            <p:ph type="ftr" idx="11"/>
          </p:nvPr>
        </p:nvSpPr>
        <p:spPr>
          <a:xfrm rot="-5400000">
            <a:off x="7586909" y="4048758"/>
            <a:ext cx="2367281" cy="365759"/>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Clr>
                <a:schemeClr val="lt2"/>
              </a:buClr>
              <a:buFont typeface="Cabin"/>
              <a:buNone/>
              <a:defRPr sz="1200" b="0" i="0" u="none" strike="noStrike" cap="none">
                <a:solidFill>
                  <a:schemeClr val="lt2"/>
                </a:solidFill>
                <a:latin typeface="Cabin"/>
                <a:ea typeface="Cabin"/>
                <a:cs typeface="Cabin"/>
                <a:sym typeface="Cabin"/>
              </a:defRPr>
            </a:lvl1pPr>
            <a:lvl2pPr marL="457200" marR="0" lvl="1"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2pPr>
            <a:lvl3pPr marL="914400" marR="0" lvl="2"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3pPr>
            <a:lvl4pPr marL="1371600" marR="0" lvl="3"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4pPr>
            <a:lvl5pPr marL="1828800" marR="0" lvl="4"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5pPr>
            <a:lvl6pPr marL="2286000" marR="0" lvl="5"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6pPr>
            <a:lvl7pPr marL="2743200" marR="0" lvl="6"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7pPr>
            <a:lvl8pPr marL="3200400" marR="0" lvl="7"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8pPr>
            <a:lvl9pPr marL="3657600" marR="0" lvl="8"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9pPr>
          </a:lstStyle>
          <a:p>
            <a:endParaRPr/>
          </a:p>
        </p:txBody>
      </p:sp>
      <p:sp>
        <p:nvSpPr>
          <p:cNvPr id="144" name="Shape 144"/>
          <p:cNvSpPr txBox="1">
            <a:spLocks noGrp="1"/>
          </p:cNvSpPr>
          <p:nvPr>
            <p:ph type="body" idx="2"/>
          </p:nvPr>
        </p:nvSpPr>
        <p:spPr>
          <a:xfrm>
            <a:off x="304800" y="381000"/>
            <a:ext cx="7772400" cy="4942839"/>
          </a:xfrm>
          <a:prstGeom prst="rect">
            <a:avLst/>
          </a:prstGeom>
          <a:noFill/>
          <a:ln>
            <a:noFill/>
          </a:ln>
        </p:spPr>
        <p:txBody>
          <a:bodyPr lIns="91425" tIns="91425" rIns="91425" bIns="91425" anchor="t" anchorCtr="0"/>
          <a:lstStyle>
            <a:lvl1pPr marL="342900" marR="0" lvl="0" indent="190500" algn="l" rtl="0">
              <a:lnSpc>
                <a:spcPct val="100000"/>
              </a:lnSpc>
              <a:spcBef>
                <a:spcPts val="440"/>
              </a:spcBef>
              <a:spcAft>
                <a:spcPts val="0"/>
              </a:spcAft>
              <a:buClr>
                <a:schemeClr val="accent1"/>
              </a:buClr>
              <a:buSzPct val="100000"/>
              <a:buFont typeface="Arial"/>
              <a:buChar char="•"/>
              <a:defRPr sz="2200" b="0" i="0" u="none" strike="noStrike" cap="none">
                <a:solidFill>
                  <a:schemeClr val="dk1"/>
                </a:solidFill>
                <a:latin typeface="Calibri"/>
                <a:ea typeface="Calibri"/>
                <a:cs typeface="Calibri"/>
                <a:sym typeface="Calibri"/>
              </a:defRPr>
            </a:lvl1pPr>
            <a:lvl2pPr marL="640080" marR="0" lvl="1" indent="134619" algn="l" rtl="0">
              <a:lnSpc>
                <a:spcPct val="100000"/>
              </a:lnSpc>
              <a:spcBef>
                <a:spcPts val="400"/>
              </a:spcBef>
              <a:spcAft>
                <a:spcPts val="0"/>
              </a:spcAft>
              <a:buClr>
                <a:schemeClr val="accent2"/>
              </a:buClr>
              <a:buSzPct val="100000"/>
              <a:buFont typeface="Arial"/>
              <a:buChar char="•"/>
              <a:defRPr sz="2000" b="0" i="0" u="none" strike="noStrike" cap="none">
                <a:solidFill>
                  <a:schemeClr val="dk1"/>
                </a:solidFill>
                <a:latin typeface="Calibri"/>
                <a:ea typeface="Calibri"/>
                <a:cs typeface="Calibri"/>
                <a:sym typeface="Calibri"/>
              </a:defRPr>
            </a:lvl2pPr>
            <a:lvl3pPr marL="1005839" marR="0" lvl="2" indent="111761" algn="l" rtl="0">
              <a:lnSpc>
                <a:spcPct val="100000"/>
              </a:lnSpc>
              <a:spcBef>
                <a:spcPts val="360"/>
              </a:spcBef>
              <a:spcAft>
                <a:spcPts val="0"/>
              </a:spcAft>
              <a:buClr>
                <a:schemeClr val="accent3"/>
              </a:buClr>
              <a:buSzPct val="100000"/>
              <a:buFont typeface="Arial"/>
              <a:buChar char="•"/>
              <a:defRPr sz="1800" b="0" i="0" u="none" strike="noStrike" cap="none">
                <a:solidFill>
                  <a:schemeClr val="dk1"/>
                </a:solidFill>
                <a:latin typeface="Calibri"/>
                <a:ea typeface="Calibri"/>
                <a:cs typeface="Calibri"/>
                <a:sym typeface="Calibri"/>
              </a:defRPr>
            </a:lvl3pPr>
            <a:lvl4pPr marL="1280160" marR="0" lvl="3" indent="66039" algn="l" rtl="0">
              <a:lnSpc>
                <a:spcPct val="100000"/>
              </a:lnSpc>
              <a:spcBef>
                <a:spcPts val="320"/>
              </a:spcBef>
              <a:spcAft>
                <a:spcPts val="0"/>
              </a:spcAft>
              <a:buClr>
                <a:schemeClr val="accent4"/>
              </a:buClr>
              <a:buSzPct val="100000"/>
              <a:buFont typeface="Arial"/>
              <a:buChar char="•"/>
              <a:defRPr sz="1600" b="0" i="0" u="none" strike="noStrike" cap="none">
                <a:solidFill>
                  <a:schemeClr val="dk1"/>
                </a:solidFill>
                <a:latin typeface="Calibri"/>
                <a:ea typeface="Calibri"/>
                <a:cs typeface="Calibri"/>
                <a:sym typeface="Calibri"/>
              </a:defRPr>
            </a:lvl4pPr>
            <a:lvl5pPr marL="1554480" marR="0" lvl="4" indent="33019" algn="l" rtl="0">
              <a:lnSpc>
                <a:spcPct val="100000"/>
              </a:lnSpc>
              <a:spcBef>
                <a:spcPts val="280"/>
              </a:spcBef>
              <a:spcAft>
                <a:spcPts val="0"/>
              </a:spcAft>
              <a:buClr>
                <a:schemeClr val="accent5"/>
              </a:buClr>
              <a:buSzPct val="100000"/>
              <a:buFont typeface="Arial"/>
              <a:buChar char="•"/>
              <a:defRPr sz="1400" b="0" i="0" u="none" strike="noStrike" cap="none">
                <a:solidFill>
                  <a:schemeClr val="dk1"/>
                </a:solidFill>
                <a:latin typeface="Calibri"/>
                <a:ea typeface="Calibri"/>
                <a:cs typeface="Calibri"/>
                <a:sym typeface="Calibri"/>
              </a:defRPr>
            </a:lvl5pPr>
            <a:lvl6pPr marL="1737360" marR="0" lvl="5" indent="78739" algn="l" rtl="0">
              <a:lnSpc>
                <a:spcPct val="100000"/>
              </a:lnSpc>
              <a:spcBef>
                <a:spcPts val="280"/>
              </a:spcBef>
              <a:spcAft>
                <a:spcPts val="0"/>
              </a:spcAft>
              <a:buClr>
                <a:schemeClr val="accent1"/>
              </a:buClr>
              <a:buSzPct val="100000"/>
              <a:buFont typeface="Arial"/>
              <a:buChar char="•"/>
              <a:defRPr sz="1400" b="0" i="0" u="none" strike="noStrike" cap="none">
                <a:solidFill>
                  <a:schemeClr val="dk1"/>
                </a:solidFill>
                <a:latin typeface="Calibri"/>
                <a:ea typeface="Calibri"/>
                <a:cs typeface="Calibri"/>
                <a:sym typeface="Calibri"/>
              </a:defRPr>
            </a:lvl6pPr>
            <a:lvl7pPr marL="1920240" marR="0" lvl="6" indent="73660" algn="l" rtl="0">
              <a:lnSpc>
                <a:spcPct val="100000"/>
              </a:lnSpc>
              <a:spcBef>
                <a:spcPts val="280"/>
              </a:spcBef>
              <a:spcAft>
                <a:spcPts val="0"/>
              </a:spcAft>
              <a:buClr>
                <a:schemeClr val="accent2"/>
              </a:buClr>
              <a:buSzPct val="100000"/>
              <a:buFont typeface="Arial"/>
              <a:buChar char="•"/>
              <a:defRPr sz="1400" b="0" i="0" u="none" strike="noStrike" cap="none">
                <a:solidFill>
                  <a:schemeClr val="dk1"/>
                </a:solidFill>
                <a:latin typeface="Calibri"/>
                <a:ea typeface="Calibri"/>
                <a:cs typeface="Calibri"/>
                <a:sym typeface="Calibri"/>
              </a:defRPr>
            </a:lvl7pPr>
            <a:lvl8pPr marL="2103120" marR="0" lvl="7" indent="81279" algn="l" rtl="0">
              <a:lnSpc>
                <a:spcPct val="100000"/>
              </a:lnSpc>
              <a:spcBef>
                <a:spcPts val="280"/>
              </a:spcBef>
              <a:spcAft>
                <a:spcPts val="0"/>
              </a:spcAft>
              <a:buClr>
                <a:schemeClr val="accent3"/>
              </a:buClr>
              <a:buSzPct val="100000"/>
              <a:buFont typeface="Arial"/>
              <a:buChar char="•"/>
              <a:defRPr sz="1400" b="0" i="0" u="none" strike="noStrike" cap="none">
                <a:solidFill>
                  <a:schemeClr val="dk1"/>
                </a:solidFill>
                <a:latin typeface="Calibri"/>
                <a:ea typeface="Calibri"/>
                <a:cs typeface="Calibri"/>
                <a:sym typeface="Calibri"/>
              </a:defRPr>
            </a:lvl8pPr>
            <a:lvl9pPr marL="2286000" marR="0" lvl="8" indent="76200" algn="l" rtl="0">
              <a:lnSpc>
                <a:spcPct val="100000"/>
              </a:lnSpc>
              <a:spcBef>
                <a:spcPts val="280"/>
              </a:spcBef>
              <a:spcAft>
                <a:spcPts val="0"/>
              </a:spcAft>
              <a:buClr>
                <a:schemeClr val="accent4"/>
              </a:buClr>
              <a:buSzPct val="1000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45" name="Shape 145"/>
          <p:cNvSpPr>
            <a:spLocks noGrp="1"/>
          </p:cNvSpPr>
          <p:nvPr>
            <p:ph type="sldNum" idx="12"/>
          </p:nvPr>
        </p:nvSpPr>
        <p:spPr>
          <a:xfrm>
            <a:off x="8531788" y="5648960"/>
            <a:ext cx="548699" cy="396300"/>
          </a:xfrm>
          <a:prstGeom prst="bracketPair">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a:t>
            </a:fld>
            <a:endParaRPr lang="en-US"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146"/>
        <p:cNvGrpSpPr/>
        <p:nvPr/>
      </p:nvGrpSpPr>
      <p:grpSpPr>
        <a:xfrm>
          <a:off x="0" y="0"/>
          <a:ext cx="0" cy="0"/>
          <a:chOff x="0" y="0"/>
          <a:chExt cx="0" cy="0"/>
        </a:xfrm>
      </p:grpSpPr>
      <p:sp>
        <p:nvSpPr>
          <p:cNvPr id="147" name="Shape 147"/>
          <p:cNvSpPr txBox="1">
            <a:spLocks noGrp="1"/>
          </p:cNvSpPr>
          <p:nvPr>
            <p:ph type="title"/>
          </p:nvPr>
        </p:nvSpPr>
        <p:spPr>
          <a:xfrm>
            <a:off x="301752" y="5495278"/>
            <a:ext cx="7772400" cy="594624"/>
          </a:xfrm>
          <a:prstGeom prst="rect">
            <a:avLst/>
          </a:prstGeom>
          <a:noFill/>
          <a:ln>
            <a:noFill/>
          </a:ln>
        </p:spPr>
        <p:txBody>
          <a:bodyPr lIns="91425" tIns="91425" rIns="91425" bIns="91425" anchor="b" anchorCtr="0"/>
          <a:lstStyle>
            <a:lvl1pPr marL="0" marR="0" lvl="0" indent="0" algn="ctr" rtl="0">
              <a:lnSpc>
                <a:spcPct val="100000"/>
              </a:lnSpc>
              <a:spcBef>
                <a:spcPts val="0"/>
              </a:spcBef>
              <a:spcAft>
                <a:spcPts val="0"/>
              </a:spcAft>
              <a:buClr>
                <a:schemeClr val="dk2"/>
              </a:buClr>
              <a:buFont typeface="Cambria"/>
              <a:buNone/>
              <a:defRPr sz="2200" b="1" i="0" u="none" strike="noStrike" cap="none">
                <a:solidFill>
                  <a:schemeClr val="dk2"/>
                </a:solidFill>
                <a:latin typeface="Cambria"/>
                <a:ea typeface="Cambria"/>
                <a:cs typeface="Cambria"/>
                <a:sym typeface="Cambria"/>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148" name="Shape 148"/>
          <p:cNvSpPr>
            <a:spLocks noGrp="1"/>
          </p:cNvSpPr>
          <p:nvPr>
            <p:ph type="pic" idx="2"/>
          </p:nvPr>
        </p:nvSpPr>
        <p:spPr>
          <a:xfrm>
            <a:off x="0" y="0"/>
            <a:ext cx="8458200" cy="5486399"/>
          </a:xfrm>
          <a:prstGeom prst="rect">
            <a:avLst/>
          </a:prstGeom>
          <a:noFill/>
          <a:ln>
            <a:noFill/>
          </a:ln>
        </p:spPr>
        <p:txBody>
          <a:bodyPr lIns="91425" tIns="91425" rIns="91425" bIns="91425" anchor="t" anchorCtr="0"/>
          <a:lstStyle>
            <a:lvl1pPr marL="0" marR="0" lvl="0" indent="0" algn="l" rtl="0">
              <a:lnSpc>
                <a:spcPct val="100000"/>
              </a:lnSpc>
              <a:spcBef>
                <a:spcPts val="640"/>
              </a:spcBef>
              <a:spcAft>
                <a:spcPts val="0"/>
              </a:spcAft>
              <a:buClr>
                <a:schemeClr val="accent1"/>
              </a:buClr>
              <a:buFont typeface="Arial"/>
              <a:buNone/>
              <a:defRPr sz="32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560"/>
              </a:spcBef>
              <a:spcAft>
                <a:spcPts val="0"/>
              </a:spcAft>
              <a:buClr>
                <a:schemeClr val="accent2"/>
              </a:buClr>
              <a:buFont typeface="Arial"/>
              <a:buNone/>
              <a:defRPr sz="2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480"/>
              </a:spcBef>
              <a:spcAft>
                <a:spcPts val="0"/>
              </a:spcAft>
              <a:buClr>
                <a:schemeClr val="accent3"/>
              </a:buClr>
              <a:buFont typeface="Arial"/>
              <a:buNone/>
              <a:defRPr sz="24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400"/>
              </a:spcBef>
              <a:spcAft>
                <a:spcPts val="0"/>
              </a:spcAft>
              <a:buClr>
                <a:schemeClr val="accent4"/>
              </a:buClr>
              <a:buFont typeface="Arial"/>
              <a:buNone/>
              <a:defRPr sz="20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400"/>
              </a:spcBef>
              <a:spcAft>
                <a:spcPts val="0"/>
              </a:spcAft>
              <a:buClr>
                <a:schemeClr val="accent5"/>
              </a:buClr>
              <a:buFont typeface="Arial"/>
              <a:buNone/>
              <a:defRPr sz="20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400"/>
              </a:spcBef>
              <a:spcAft>
                <a:spcPts val="0"/>
              </a:spcAft>
              <a:buClr>
                <a:schemeClr val="accent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accent2"/>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accent3"/>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accent4"/>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49" name="Shape 149"/>
          <p:cNvSpPr txBox="1">
            <a:spLocks noGrp="1"/>
          </p:cNvSpPr>
          <p:nvPr>
            <p:ph type="body" idx="1"/>
          </p:nvPr>
        </p:nvSpPr>
        <p:spPr>
          <a:xfrm>
            <a:off x="301752" y="6096000"/>
            <a:ext cx="7772400" cy="612648"/>
          </a:xfrm>
          <a:prstGeom prst="rect">
            <a:avLst/>
          </a:prstGeom>
          <a:noFill/>
          <a:ln>
            <a:noFill/>
          </a:ln>
        </p:spPr>
        <p:txBody>
          <a:bodyPr lIns="91425" tIns="91425" rIns="91425" bIns="91425" anchor="t" anchorCtr="0"/>
          <a:lstStyle>
            <a:lvl1pPr marL="0" marR="0" lvl="0" indent="0" algn="ctr" rtl="0">
              <a:lnSpc>
                <a:spcPct val="100000"/>
              </a:lnSpc>
              <a:spcBef>
                <a:spcPts val="320"/>
              </a:spcBef>
              <a:spcAft>
                <a:spcPts val="0"/>
              </a:spcAft>
              <a:buClr>
                <a:schemeClr val="accent1"/>
              </a:buClr>
              <a:buFont typeface="Arial"/>
              <a:buNone/>
              <a:defRPr sz="16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240"/>
              </a:spcBef>
              <a:spcAft>
                <a:spcPts val="0"/>
              </a:spcAft>
              <a:buClr>
                <a:schemeClr val="accent2"/>
              </a:buClr>
              <a:buFont typeface="Arial"/>
              <a:buNone/>
              <a:defRPr sz="12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200"/>
              </a:spcBef>
              <a:spcAft>
                <a:spcPts val="0"/>
              </a:spcAft>
              <a:buClr>
                <a:schemeClr val="accent3"/>
              </a:buClr>
              <a:buFont typeface="Arial"/>
              <a:buNone/>
              <a:defRPr sz="10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180"/>
              </a:spcBef>
              <a:spcAft>
                <a:spcPts val="0"/>
              </a:spcAft>
              <a:buClr>
                <a:schemeClr val="accent4"/>
              </a:buClr>
              <a:buFont typeface="Arial"/>
              <a:buNone/>
              <a:defRPr sz="9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180"/>
              </a:spcBef>
              <a:spcAft>
                <a:spcPts val="0"/>
              </a:spcAft>
              <a:buClr>
                <a:schemeClr val="accent5"/>
              </a:buClr>
              <a:buFont typeface="Arial"/>
              <a:buNone/>
              <a:defRPr sz="9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180"/>
              </a:spcBef>
              <a:spcAft>
                <a:spcPts val="0"/>
              </a:spcAft>
              <a:buClr>
                <a:schemeClr val="accent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180"/>
              </a:spcBef>
              <a:spcAft>
                <a:spcPts val="0"/>
              </a:spcAft>
              <a:buClr>
                <a:schemeClr val="accent2"/>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180"/>
              </a:spcBef>
              <a:spcAft>
                <a:spcPts val="0"/>
              </a:spcAft>
              <a:buClr>
                <a:schemeClr val="accent3"/>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180"/>
              </a:spcBef>
              <a:spcAft>
                <a:spcPts val="0"/>
              </a:spcAft>
              <a:buClr>
                <a:schemeClr val="accent4"/>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150" name="Shape 150"/>
          <p:cNvSpPr txBox="1">
            <a:spLocks noGrp="1"/>
          </p:cNvSpPr>
          <p:nvPr>
            <p:ph type="dt" idx="10"/>
          </p:nvPr>
        </p:nvSpPr>
        <p:spPr>
          <a:xfrm rot="-5400000">
            <a:off x="7551350" y="1645919"/>
            <a:ext cx="2438399" cy="36575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lt2"/>
              </a:buClr>
              <a:buFont typeface="Cabin"/>
              <a:buNone/>
              <a:defRPr sz="1200" b="0" i="0" u="none" strike="noStrike" cap="none">
                <a:solidFill>
                  <a:schemeClr val="lt2"/>
                </a:solidFill>
                <a:latin typeface="Cabin"/>
                <a:ea typeface="Cabin"/>
                <a:cs typeface="Cabin"/>
                <a:sym typeface="Cabin"/>
              </a:defRPr>
            </a:lvl1pPr>
            <a:lvl2pPr marL="457200" marR="0" lvl="1"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2pPr>
            <a:lvl3pPr marL="914400" marR="0" lvl="2"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3pPr>
            <a:lvl4pPr marL="1371600" marR="0" lvl="3"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4pPr>
            <a:lvl5pPr marL="1828800" marR="0" lvl="4"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5pPr>
            <a:lvl6pPr marL="2286000" marR="0" lvl="5"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6pPr>
            <a:lvl7pPr marL="2743200" marR="0" lvl="6"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7pPr>
            <a:lvl8pPr marL="3200400" marR="0" lvl="7"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8pPr>
            <a:lvl9pPr marL="3657600" marR="0" lvl="8"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9pPr>
          </a:lstStyle>
          <a:p>
            <a:endParaRPr/>
          </a:p>
        </p:txBody>
      </p:sp>
      <p:sp>
        <p:nvSpPr>
          <p:cNvPr id="151" name="Shape 151"/>
          <p:cNvSpPr txBox="1">
            <a:spLocks noGrp="1"/>
          </p:cNvSpPr>
          <p:nvPr>
            <p:ph type="ftr" idx="11"/>
          </p:nvPr>
        </p:nvSpPr>
        <p:spPr>
          <a:xfrm rot="-5400000">
            <a:off x="7586909" y="4048758"/>
            <a:ext cx="2367281" cy="365759"/>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Clr>
                <a:schemeClr val="lt2"/>
              </a:buClr>
              <a:buFont typeface="Cabin"/>
              <a:buNone/>
              <a:defRPr sz="1200" b="0" i="0" u="none" strike="noStrike" cap="none">
                <a:solidFill>
                  <a:schemeClr val="lt2"/>
                </a:solidFill>
                <a:latin typeface="Cabin"/>
                <a:ea typeface="Cabin"/>
                <a:cs typeface="Cabin"/>
                <a:sym typeface="Cabin"/>
              </a:defRPr>
            </a:lvl1pPr>
            <a:lvl2pPr marL="457200" marR="0" lvl="1"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2pPr>
            <a:lvl3pPr marL="914400" marR="0" lvl="2"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3pPr>
            <a:lvl4pPr marL="1371600" marR="0" lvl="3"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4pPr>
            <a:lvl5pPr marL="1828800" marR="0" lvl="4"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5pPr>
            <a:lvl6pPr marL="2286000" marR="0" lvl="5"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6pPr>
            <a:lvl7pPr marL="2743200" marR="0" lvl="6"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7pPr>
            <a:lvl8pPr marL="3200400" marR="0" lvl="7"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8pPr>
            <a:lvl9pPr marL="3657600" marR="0" lvl="8"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9pPr>
          </a:lstStyle>
          <a:p>
            <a:endParaRPr/>
          </a:p>
        </p:txBody>
      </p:sp>
      <p:sp>
        <p:nvSpPr>
          <p:cNvPr id="152" name="Shape 152"/>
          <p:cNvSpPr>
            <a:spLocks noGrp="1"/>
          </p:cNvSpPr>
          <p:nvPr>
            <p:ph type="sldNum" idx="12"/>
          </p:nvPr>
        </p:nvSpPr>
        <p:spPr>
          <a:xfrm>
            <a:off x="8531788" y="5648960"/>
            <a:ext cx="548699" cy="396300"/>
          </a:xfrm>
          <a:prstGeom prst="bracketPair">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a:t>
            </a:fld>
            <a:endParaRPr lang="en-US"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153"/>
        <p:cNvGrpSpPr/>
        <p:nvPr/>
      </p:nvGrpSpPr>
      <p:grpSpPr>
        <a:xfrm>
          <a:off x="0" y="0"/>
          <a:ext cx="0" cy="0"/>
          <a:chOff x="0" y="0"/>
          <a:chExt cx="0" cy="0"/>
        </a:xfrm>
      </p:grpSpPr>
      <p:sp>
        <p:nvSpPr>
          <p:cNvPr id="154" name="Shape 154"/>
          <p:cNvSpPr txBox="1">
            <a:spLocks noGrp="1"/>
          </p:cNvSpPr>
          <p:nvPr>
            <p:ph type="title"/>
          </p:nvPr>
        </p:nvSpPr>
        <p:spPr>
          <a:xfrm>
            <a:off x="457200" y="274637"/>
            <a:ext cx="7619999"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2"/>
              </a:buClr>
              <a:buFont typeface="Cambria"/>
              <a:buNone/>
              <a:defRPr sz="4600" b="0" i="0" u="none" strike="noStrike" cap="none">
                <a:solidFill>
                  <a:schemeClr val="dk2"/>
                </a:solidFill>
                <a:latin typeface="Cambria"/>
                <a:ea typeface="Cambria"/>
                <a:cs typeface="Cambria"/>
                <a:sym typeface="Cambria"/>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155" name="Shape 155"/>
          <p:cNvSpPr txBox="1">
            <a:spLocks noGrp="1"/>
          </p:cNvSpPr>
          <p:nvPr>
            <p:ph type="body" idx="1"/>
          </p:nvPr>
        </p:nvSpPr>
        <p:spPr>
          <a:xfrm rot="5400000">
            <a:off x="1866897" y="190500"/>
            <a:ext cx="4800600" cy="7619999"/>
          </a:xfrm>
          <a:prstGeom prst="rect">
            <a:avLst/>
          </a:prstGeom>
          <a:noFill/>
          <a:ln>
            <a:noFill/>
          </a:ln>
        </p:spPr>
        <p:txBody>
          <a:bodyPr lIns="91425" tIns="91425" rIns="91425" bIns="91425" anchor="t" anchorCtr="0"/>
          <a:lstStyle>
            <a:lvl1pPr marL="342900" marR="0" lvl="0" indent="190500" algn="l" rtl="0">
              <a:lnSpc>
                <a:spcPct val="100000"/>
              </a:lnSpc>
              <a:spcBef>
                <a:spcPts val="440"/>
              </a:spcBef>
              <a:spcAft>
                <a:spcPts val="0"/>
              </a:spcAft>
              <a:buClr>
                <a:schemeClr val="accent1"/>
              </a:buClr>
              <a:buSzPct val="100000"/>
              <a:buFont typeface="Arial"/>
              <a:buChar char="•"/>
              <a:defRPr sz="2200" b="0" i="0" u="none" strike="noStrike" cap="none">
                <a:solidFill>
                  <a:schemeClr val="dk1"/>
                </a:solidFill>
                <a:latin typeface="Calibri"/>
                <a:ea typeface="Calibri"/>
                <a:cs typeface="Calibri"/>
                <a:sym typeface="Calibri"/>
              </a:defRPr>
            </a:lvl1pPr>
            <a:lvl2pPr marL="640080" marR="0" lvl="1" indent="134619" algn="l" rtl="0">
              <a:lnSpc>
                <a:spcPct val="100000"/>
              </a:lnSpc>
              <a:spcBef>
                <a:spcPts val="400"/>
              </a:spcBef>
              <a:spcAft>
                <a:spcPts val="0"/>
              </a:spcAft>
              <a:buClr>
                <a:schemeClr val="accent2"/>
              </a:buClr>
              <a:buSzPct val="100000"/>
              <a:buFont typeface="Arial"/>
              <a:buChar char="•"/>
              <a:defRPr sz="2000" b="0" i="0" u="none" strike="noStrike" cap="none">
                <a:solidFill>
                  <a:schemeClr val="dk1"/>
                </a:solidFill>
                <a:latin typeface="Calibri"/>
                <a:ea typeface="Calibri"/>
                <a:cs typeface="Calibri"/>
                <a:sym typeface="Calibri"/>
              </a:defRPr>
            </a:lvl2pPr>
            <a:lvl3pPr marL="1005839" marR="0" lvl="2" indent="111761" algn="l" rtl="0">
              <a:lnSpc>
                <a:spcPct val="100000"/>
              </a:lnSpc>
              <a:spcBef>
                <a:spcPts val="360"/>
              </a:spcBef>
              <a:spcAft>
                <a:spcPts val="0"/>
              </a:spcAft>
              <a:buClr>
                <a:schemeClr val="accent3"/>
              </a:buClr>
              <a:buSzPct val="100000"/>
              <a:buFont typeface="Arial"/>
              <a:buChar char="•"/>
              <a:defRPr sz="1800" b="0" i="0" u="none" strike="noStrike" cap="none">
                <a:solidFill>
                  <a:schemeClr val="dk1"/>
                </a:solidFill>
                <a:latin typeface="Calibri"/>
                <a:ea typeface="Calibri"/>
                <a:cs typeface="Calibri"/>
                <a:sym typeface="Calibri"/>
              </a:defRPr>
            </a:lvl3pPr>
            <a:lvl4pPr marL="1280160" marR="0" lvl="3" indent="66039" algn="l" rtl="0">
              <a:lnSpc>
                <a:spcPct val="100000"/>
              </a:lnSpc>
              <a:spcBef>
                <a:spcPts val="320"/>
              </a:spcBef>
              <a:spcAft>
                <a:spcPts val="0"/>
              </a:spcAft>
              <a:buClr>
                <a:schemeClr val="accent4"/>
              </a:buClr>
              <a:buSzPct val="100000"/>
              <a:buFont typeface="Arial"/>
              <a:buChar char="•"/>
              <a:defRPr sz="1600" b="0" i="0" u="none" strike="noStrike" cap="none">
                <a:solidFill>
                  <a:schemeClr val="dk1"/>
                </a:solidFill>
                <a:latin typeface="Calibri"/>
                <a:ea typeface="Calibri"/>
                <a:cs typeface="Calibri"/>
                <a:sym typeface="Calibri"/>
              </a:defRPr>
            </a:lvl4pPr>
            <a:lvl5pPr marL="1554480" marR="0" lvl="4" indent="33019" algn="l" rtl="0">
              <a:lnSpc>
                <a:spcPct val="100000"/>
              </a:lnSpc>
              <a:spcBef>
                <a:spcPts val="280"/>
              </a:spcBef>
              <a:spcAft>
                <a:spcPts val="0"/>
              </a:spcAft>
              <a:buClr>
                <a:schemeClr val="accent5"/>
              </a:buClr>
              <a:buSzPct val="100000"/>
              <a:buFont typeface="Arial"/>
              <a:buChar char="•"/>
              <a:defRPr sz="1400" b="0" i="0" u="none" strike="noStrike" cap="none">
                <a:solidFill>
                  <a:schemeClr val="dk1"/>
                </a:solidFill>
                <a:latin typeface="Calibri"/>
                <a:ea typeface="Calibri"/>
                <a:cs typeface="Calibri"/>
                <a:sym typeface="Calibri"/>
              </a:defRPr>
            </a:lvl5pPr>
            <a:lvl6pPr marL="1737360" marR="0" lvl="5" indent="78739" algn="l" rtl="0">
              <a:lnSpc>
                <a:spcPct val="100000"/>
              </a:lnSpc>
              <a:spcBef>
                <a:spcPts val="280"/>
              </a:spcBef>
              <a:spcAft>
                <a:spcPts val="0"/>
              </a:spcAft>
              <a:buClr>
                <a:schemeClr val="accent1"/>
              </a:buClr>
              <a:buSzPct val="100000"/>
              <a:buFont typeface="Arial"/>
              <a:buChar char="•"/>
              <a:defRPr sz="1400" b="0" i="0" u="none" strike="noStrike" cap="none">
                <a:solidFill>
                  <a:schemeClr val="dk1"/>
                </a:solidFill>
                <a:latin typeface="Calibri"/>
                <a:ea typeface="Calibri"/>
                <a:cs typeface="Calibri"/>
                <a:sym typeface="Calibri"/>
              </a:defRPr>
            </a:lvl6pPr>
            <a:lvl7pPr marL="1920240" marR="0" lvl="6" indent="73660" algn="l" rtl="0">
              <a:lnSpc>
                <a:spcPct val="100000"/>
              </a:lnSpc>
              <a:spcBef>
                <a:spcPts val="280"/>
              </a:spcBef>
              <a:spcAft>
                <a:spcPts val="0"/>
              </a:spcAft>
              <a:buClr>
                <a:schemeClr val="accent2"/>
              </a:buClr>
              <a:buSzPct val="100000"/>
              <a:buFont typeface="Arial"/>
              <a:buChar char="•"/>
              <a:defRPr sz="1400" b="0" i="0" u="none" strike="noStrike" cap="none">
                <a:solidFill>
                  <a:schemeClr val="dk1"/>
                </a:solidFill>
                <a:latin typeface="Calibri"/>
                <a:ea typeface="Calibri"/>
                <a:cs typeface="Calibri"/>
                <a:sym typeface="Calibri"/>
              </a:defRPr>
            </a:lvl7pPr>
            <a:lvl8pPr marL="2103120" marR="0" lvl="7" indent="81279" algn="l" rtl="0">
              <a:lnSpc>
                <a:spcPct val="100000"/>
              </a:lnSpc>
              <a:spcBef>
                <a:spcPts val="280"/>
              </a:spcBef>
              <a:spcAft>
                <a:spcPts val="0"/>
              </a:spcAft>
              <a:buClr>
                <a:schemeClr val="accent3"/>
              </a:buClr>
              <a:buSzPct val="100000"/>
              <a:buFont typeface="Arial"/>
              <a:buChar char="•"/>
              <a:defRPr sz="1400" b="0" i="0" u="none" strike="noStrike" cap="none">
                <a:solidFill>
                  <a:schemeClr val="dk1"/>
                </a:solidFill>
                <a:latin typeface="Calibri"/>
                <a:ea typeface="Calibri"/>
                <a:cs typeface="Calibri"/>
                <a:sym typeface="Calibri"/>
              </a:defRPr>
            </a:lvl8pPr>
            <a:lvl9pPr marL="2286000" marR="0" lvl="8" indent="76200" algn="l" rtl="0">
              <a:lnSpc>
                <a:spcPct val="100000"/>
              </a:lnSpc>
              <a:spcBef>
                <a:spcPts val="280"/>
              </a:spcBef>
              <a:spcAft>
                <a:spcPts val="0"/>
              </a:spcAft>
              <a:buClr>
                <a:schemeClr val="accent4"/>
              </a:buClr>
              <a:buSzPct val="1000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56" name="Shape 156"/>
          <p:cNvSpPr txBox="1">
            <a:spLocks noGrp="1"/>
          </p:cNvSpPr>
          <p:nvPr>
            <p:ph type="dt" idx="10"/>
          </p:nvPr>
        </p:nvSpPr>
        <p:spPr>
          <a:xfrm rot="-5400000">
            <a:off x="7551350" y="1645919"/>
            <a:ext cx="2438399" cy="36575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lt2"/>
              </a:buClr>
              <a:buFont typeface="Cabin"/>
              <a:buNone/>
              <a:defRPr sz="1200" b="0" i="0" u="none" strike="noStrike" cap="none">
                <a:solidFill>
                  <a:schemeClr val="lt2"/>
                </a:solidFill>
                <a:latin typeface="Cabin"/>
                <a:ea typeface="Cabin"/>
                <a:cs typeface="Cabin"/>
                <a:sym typeface="Cabin"/>
              </a:defRPr>
            </a:lvl1pPr>
            <a:lvl2pPr marL="457200" marR="0" lvl="1"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2pPr>
            <a:lvl3pPr marL="914400" marR="0" lvl="2"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3pPr>
            <a:lvl4pPr marL="1371600" marR="0" lvl="3"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4pPr>
            <a:lvl5pPr marL="1828800" marR="0" lvl="4"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5pPr>
            <a:lvl6pPr marL="2286000" marR="0" lvl="5"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6pPr>
            <a:lvl7pPr marL="2743200" marR="0" lvl="6"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7pPr>
            <a:lvl8pPr marL="3200400" marR="0" lvl="7"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8pPr>
            <a:lvl9pPr marL="3657600" marR="0" lvl="8"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9pPr>
          </a:lstStyle>
          <a:p>
            <a:endParaRPr/>
          </a:p>
        </p:txBody>
      </p:sp>
      <p:sp>
        <p:nvSpPr>
          <p:cNvPr id="157" name="Shape 157"/>
          <p:cNvSpPr txBox="1">
            <a:spLocks noGrp="1"/>
          </p:cNvSpPr>
          <p:nvPr>
            <p:ph type="ftr" idx="11"/>
          </p:nvPr>
        </p:nvSpPr>
        <p:spPr>
          <a:xfrm rot="-5400000">
            <a:off x="7586909" y="4048758"/>
            <a:ext cx="2367281" cy="365759"/>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Clr>
                <a:schemeClr val="lt2"/>
              </a:buClr>
              <a:buFont typeface="Cabin"/>
              <a:buNone/>
              <a:defRPr sz="1200" b="0" i="0" u="none" strike="noStrike" cap="none">
                <a:solidFill>
                  <a:schemeClr val="lt2"/>
                </a:solidFill>
                <a:latin typeface="Cabin"/>
                <a:ea typeface="Cabin"/>
                <a:cs typeface="Cabin"/>
                <a:sym typeface="Cabin"/>
              </a:defRPr>
            </a:lvl1pPr>
            <a:lvl2pPr marL="457200" marR="0" lvl="1"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2pPr>
            <a:lvl3pPr marL="914400" marR="0" lvl="2"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3pPr>
            <a:lvl4pPr marL="1371600" marR="0" lvl="3"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4pPr>
            <a:lvl5pPr marL="1828800" marR="0" lvl="4"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5pPr>
            <a:lvl6pPr marL="2286000" marR="0" lvl="5"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6pPr>
            <a:lvl7pPr marL="2743200" marR="0" lvl="6"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7pPr>
            <a:lvl8pPr marL="3200400" marR="0" lvl="7"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8pPr>
            <a:lvl9pPr marL="3657600" marR="0" lvl="8"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9pPr>
          </a:lstStyle>
          <a:p>
            <a:endParaRPr/>
          </a:p>
        </p:txBody>
      </p:sp>
      <p:sp>
        <p:nvSpPr>
          <p:cNvPr id="158" name="Shape 158"/>
          <p:cNvSpPr>
            <a:spLocks noGrp="1"/>
          </p:cNvSpPr>
          <p:nvPr>
            <p:ph type="sldNum" idx="12"/>
          </p:nvPr>
        </p:nvSpPr>
        <p:spPr>
          <a:xfrm>
            <a:off x="8531788" y="5801360"/>
            <a:ext cx="548699" cy="396300"/>
          </a:xfrm>
          <a:prstGeom prst="bracketPair">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a:t>
            </a:fld>
            <a:endParaRPr lang="en-US"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159"/>
        <p:cNvGrpSpPr/>
        <p:nvPr/>
      </p:nvGrpSpPr>
      <p:grpSpPr>
        <a:xfrm>
          <a:off x="0" y="0"/>
          <a:ext cx="0" cy="0"/>
          <a:chOff x="0" y="0"/>
          <a:chExt cx="0" cy="0"/>
        </a:xfrm>
      </p:grpSpPr>
      <p:sp>
        <p:nvSpPr>
          <p:cNvPr id="160" name="Shape 160"/>
          <p:cNvSpPr txBox="1">
            <a:spLocks noGrp="1"/>
          </p:cNvSpPr>
          <p:nvPr>
            <p:ph type="title"/>
          </p:nvPr>
        </p:nvSpPr>
        <p:spPr>
          <a:xfrm rot="5400000">
            <a:off x="4579935" y="2324098"/>
            <a:ext cx="5851525" cy="17526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dk2"/>
              </a:buClr>
              <a:buFont typeface="Cambria"/>
              <a:buNone/>
              <a:defRPr sz="4600" b="0" i="0" u="none" strike="noStrike" cap="none">
                <a:solidFill>
                  <a:schemeClr val="dk2"/>
                </a:solidFill>
                <a:latin typeface="Cambria"/>
                <a:ea typeface="Cambria"/>
                <a:cs typeface="Cambria"/>
                <a:sym typeface="Cambria"/>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161" name="Shape 161"/>
          <p:cNvSpPr txBox="1">
            <a:spLocks noGrp="1"/>
          </p:cNvSpPr>
          <p:nvPr>
            <p:ph type="body" idx="1"/>
          </p:nvPr>
        </p:nvSpPr>
        <p:spPr>
          <a:xfrm rot="5400000">
            <a:off x="541335" y="190499"/>
            <a:ext cx="5851525" cy="6019798"/>
          </a:xfrm>
          <a:prstGeom prst="rect">
            <a:avLst/>
          </a:prstGeom>
          <a:noFill/>
          <a:ln>
            <a:noFill/>
          </a:ln>
        </p:spPr>
        <p:txBody>
          <a:bodyPr lIns="91425" tIns="91425" rIns="91425" bIns="91425" anchor="t" anchorCtr="0"/>
          <a:lstStyle>
            <a:lvl1pPr marL="342900" marR="0" lvl="0" indent="190500" algn="l" rtl="0">
              <a:lnSpc>
                <a:spcPct val="100000"/>
              </a:lnSpc>
              <a:spcBef>
                <a:spcPts val="440"/>
              </a:spcBef>
              <a:spcAft>
                <a:spcPts val="0"/>
              </a:spcAft>
              <a:buClr>
                <a:schemeClr val="accent1"/>
              </a:buClr>
              <a:buSzPct val="100000"/>
              <a:buFont typeface="Arial"/>
              <a:buChar char="•"/>
              <a:defRPr sz="2200" b="0" i="0" u="none" strike="noStrike" cap="none">
                <a:solidFill>
                  <a:schemeClr val="dk1"/>
                </a:solidFill>
                <a:latin typeface="Calibri"/>
                <a:ea typeface="Calibri"/>
                <a:cs typeface="Calibri"/>
                <a:sym typeface="Calibri"/>
              </a:defRPr>
            </a:lvl1pPr>
            <a:lvl2pPr marL="640080" marR="0" lvl="1" indent="134619" algn="l" rtl="0">
              <a:lnSpc>
                <a:spcPct val="100000"/>
              </a:lnSpc>
              <a:spcBef>
                <a:spcPts val="400"/>
              </a:spcBef>
              <a:spcAft>
                <a:spcPts val="0"/>
              </a:spcAft>
              <a:buClr>
                <a:schemeClr val="accent2"/>
              </a:buClr>
              <a:buSzPct val="100000"/>
              <a:buFont typeface="Arial"/>
              <a:buChar char="•"/>
              <a:defRPr sz="2000" b="0" i="0" u="none" strike="noStrike" cap="none">
                <a:solidFill>
                  <a:schemeClr val="dk1"/>
                </a:solidFill>
                <a:latin typeface="Calibri"/>
                <a:ea typeface="Calibri"/>
                <a:cs typeface="Calibri"/>
                <a:sym typeface="Calibri"/>
              </a:defRPr>
            </a:lvl2pPr>
            <a:lvl3pPr marL="1005839" marR="0" lvl="2" indent="111761" algn="l" rtl="0">
              <a:lnSpc>
                <a:spcPct val="100000"/>
              </a:lnSpc>
              <a:spcBef>
                <a:spcPts val="360"/>
              </a:spcBef>
              <a:spcAft>
                <a:spcPts val="0"/>
              </a:spcAft>
              <a:buClr>
                <a:schemeClr val="accent3"/>
              </a:buClr>
              <a:buSzPct val="100000"/>
              <a:buFont typeface="Arial"/>
              <a:buChar char="•"/>
              <a:defRPr sz="1800" b="0" i="0" u="none" strike="noStrike" cap="none">
                <a:solidFill>
                  <a:schemeClr val="dk1"/>
                </a:solidFill>
                <a:latin typeface="Calibri"/>
                <a:ea typeface="Calibri"/>
                <a:cs typeface="Calibri"/>
                <a:sym typeface="Calibri"/>
              </a:defRPr>
            </a:lvl3pPr>
            <a:lvl4pPr marL="1280160" marR="0" lvl="3" indent="66039" algn="l" rtl="0">
              <a:lnSpc>
                <a:spcPct val="100000"/>
              </a:lnSpc>
              <a:spcBef>
                <a:spcPts val="320"/>
              </a:spcBef>
              <a:spcAft>
                <a:spcPts val="0"/>
              </a:spcAft>
              <a:buClr>
                <a:schemeClr val="accent4"/>
              </a:buClr>
              <a:buSzPct val="100000"/>
              <a:buFont typeface="Arial"/>
              <a:buChar char="•"/>
              <a:defRPr sz="1600" b="0" i="0" u="none" strike="noStrike" cap="none">
                <a:solidFill>
                  <a:schemeClr val="dk1"/>
                </a:solidFill>
                <a:latin typeface="Calibri"/>
                <a:ea typeface="Calibri"/>
                <a:cs typeface="Calibri"/>
                <a:sym typeface="Calibri"/>
              </a:defRPr>
            </a:lvl4pPr>
            <a:lvl5pPr marL="1554480" marR="0" lvl="4" indent="33019" algn="l" rtl="0">
              <a:lnSpc>
                <a:spcPct val="100000"/>
              </a:lnSpc>
              <a:spcBef>
                <a:spcPts val="280"/>
              </a:spcBef>
              <a:spcAft>
                <a:spcPts val="0"/>
              </a:spcAft>
              <a:buClr>
                <a:schemeClr val="accent5"/>
              </a:buClr>
              <a:buSzPct val="100000"/>
              <a:buFont typeface="Arial"/>
              <a:buChar char="•"/>
              <a:defRPr sz="1400" b="0" i="0" u="none" strike="noStrike" cap="none">
                <a:solidFill>
                  <a:schemeClr val="dk1"/>
                </a:solidFill>
                <a:latin typeface="Calibri"/>
                <a:ea typeface="Calibri"/>
                <a:cs typeface="Calibri"/>
                <a:sym typeface="Calibri"/>
              </a:defRPr>
            </a:lvl5pPr>
            <a:lvl6pPr marL="1737360" marR="0" lvl="5" indent="78739" algn="l" rtl="0">
              <a:lnSpc>
                <a:spcPct val="100000"/>
              </a:lnSpc>
              <a:spcBef>
                <a:spcPts val="280"/>
              </a:spcBef>
              <a:spcAft>
                <a:spcPts val="0"/>
              </a:spcAft>
              <a:buClr>
                <a:schemeClr val="accent1"/>
              </a:buClr>
              <a:buSzPct val="100000"/>
              <a:buFont typeface="Arial"/>
              <a:buChar char="•"/>
              <a:defRPr sz="1400" b="0" i="0" u="none" strike="noStrike" cap="none">
                <a:solidFill>
                  <a:schemeClr val="dk1"/>
                </a:solidFill>
                <a:latin typeface="Calibri"/>
                <a:ea typeface="Calibri"/>
                <a:cs typeface="Calibri"/>
                <a:sym typeface="Calibri"/>
              </a:defRPr>
            </a:lvl6pPr>
            <a:lvl7pPr marL="1920240" marR="0" lvl="6" indent="73660" algn="l" rtl="0">
              <a:lnSpc>
                <a:spcPct val="100000"/>
              </a:lnSpc>
              <a:spcBef>
                <a:spcPts val="280"/>
              </a:spcBef>
              <a:spcAft>
                <a:spcPts val="0"/>
              </a:spcAft>
              <a:buClr>
                <a:schemeClr val="accent2"/>
              </a:buClr>
              <a:buSzPct val="100000"/>
              <a:buFont typeface="Arial"/>
              <a:buChar char="•"/>
              <a:defRPr sz="1400" b="0" i="0" u="none" strike="noStrike" cap="none">
                <a:solidFill>
                  <a:schemeClr val="dk1"/>
                </a:solidFill>
                <a:latin typeface="Calibri"/>
                <a:ea typeface="Calibri"/>
                <a:cs typeface="Calibri"/>
                <a:sym typeface="Calibri"/>
              </a:defRPr>
            </a:lvl7pPr>
            <a:lvl8pPr marL="2103120" marR="0" lvl="7" indent="81279" algn="l" rtl="0">
              <a:lnSpc>
                <a:spcPct val="100000"/>
              </a:lnSpc>
              <a:spcBef>
                <a:spcPts val="280"/>
              </a:spcBef>
              <a:spcAft>
                <a:spcPts val="0"/>
              </a:spcAft>
              <a:buClr>
                <a:schemeClr val="accent3"/>
              </a:buClr>
              <a:buSzPct val="100000"/>
              <a:buFont typeface="Arial"/>
              <a:buChar char="•"/>
              <a:defRPr sz="1400" b="0" i="0" u="none" strike="noStrike" cap="none">
                <a:solidFill>
                  <a:schemeClr val="dk1"/>
                </a:solidFill>
                <a:latin typeface="Calibri"/>
                <a:ea typeface="Calibri"/>
                <a:cs typeface="Calibri"/>
                <a:sym typeface="Calibri"/>
              </a:defRPr>
            </a:lvl8pPr>
            <a:lvl9pPr marL="2286000" marR="0" lvl="8" indent="76200" algn="l" rtl="0">
              <a:lnSpc>
                <a:spcPct val="100000"/>
              </a:lnSpc>
              <a:spcBef>
                <a:spcPts val="280"/>
              </a:spcBef>
              <a:spcAft>
                <a:spcPts val="0"/>
              </a:spcAft>
              <a:buClr>
                <a:schemeClr val="accent4"/>
              </a:buClr>
              <a:buSzPct val="1000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62" name="Shape 162"/>
          <p:cNvSpPr txBox="1">
            <a:spLocks noGrp="1"/>
          </p:cNvSpPr>
          <p:nvPr>
            <p:ph type="dt" idx="10"/>
          </p:nvPr>
        </p:nvSpPr>
        <p:spPr>
          <a:xfrm rot="-5400000">
            <a:off x="7551350" y="1645919"/>
            <a:ext cx="2438399" cy="36575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lt2"/>
              </a:buClr>
              <a:buFont typeface="Cabin"/>
              <a:buNone/>
              <a:defRPr sz="1200" b="0" i="0" u="none" strike="noStrike" cap="none">
                <a:solidFill>
                  <a:schemeClr val="lt2"/>
                </a:solidFill>
                <a:latin typeface="Cabin"/>
                <a:ea typeface="Cabin"/>
                <a:cs typeface="Cabin"/>
                <a:sym typeface="Cabin"/>
              </a:defRPr>
            </a:lvl1pPr>
            <a:lvl2pPr marL="457200" marR="0" lvl="1"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2pPr>
            <a:lvl3pPr marL="914400" marR="0" lvl="2"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3pPr>
            <a:lvl4pPr marL="1371600" marR="0" lvl="3"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4pPr>
            <a:lvl5pPr marL="1828800" marR="0" lvl="4"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5pPr>
            <a:lvl6pPr marL="2286000" marR="0" lvl="5"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6pPr>
            <a:lvl7pPr marL="2743200" marR="0" lvl="6"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7pPr>
            <a:lvl8pPr marL="3200400" marR="0" lvl="7"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8pPr>
            <a:lvl9pPr marL="3657600" marR="0" lvl="8"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9pPr>
          </a:lstStyle>
          <a:p>
            <a:endParaRPr/>
          </a:p>
        </p:txBody>
      </p:sp>
      <p:sp>
        <p:nvSpPr>
          <p:cNvPr id="163" name="Shape 163"/>
          <p:cNvSpPr txBox="1">
            <a:spLocks noGrp="1"/>
          </p:cNvSpPr>
          <p:nvPr>
            <p:ph type="ftr" idx="11"/>
          </p:nvPr>
        </p:nvSpPr>
        <p:spPr>
          <a:xfrm rot="-5400000">
            <a:off x="7586909" y="4048758"/>
            <a:ext cx="2367281" cy="365759"/>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Clr>
                <a:schemeClr val="lt2"/>
              </a:buClr>
              <a:buFont typeface="Cabin"/>
              <a:buNone/>
              <a:defRPr sz="1200" b="0" i="0" u="none" strike="noStrike" cap="none">
                <a:solidFill>
                  <a:schemeClr val="lt2"/>
                </a:solidFill>
                <a:latin typeface="Cabin"/>
                <a:ea typeface="Cabin"/>
                <a:cs typeface="Cabin"/>
                <a:sym typeface="Cabin"/>
              </a:defRPr>
            </a:lvl1pPr>
            <a:lvl2pPr marL="457200" marR="0" lvl="1"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2pPr>
            <a:lvl3pPr marL="914400" marR="0" lvl="2"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3pPr>
            <a:lvl4pPr marL="1371600" marR="0" lvl="3"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4pPr>
            <a:lvl5pPr marL="1828800" marR="0" lvl="4"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5pPr>
            <a:lvl6pPr marL="2286000" marR="0" lvl="5"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6pPr>
            <a:lvl7pPr marL="2743200" marR="0" lvl="6"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7pPr>
            <a:lvl8pPr marL="3200400" marR="0" lvl="7"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8pPr>
            <a:lvl9pPr marL="3657600" marR="0" lvl="8"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9pPr>
          </a:lstStyle>
          <a:p>
            <a:endParaRPr/>
          </a:p>
        </p:txBody>
      </p:sp>
      <p:sp>
        <p:nvSpPr>
          <p:cNvPr id="164" name="Shape 164"/>
          <p:cNvSpPr>
            <a:spLocks noGrp="1"/>
          </p:cNvSpPr>
          <p:nvPr>
            <p:ph type="sldNum" idx="12"/>
          </p:nvPr>
        </p:nvSpPr>
        <p:spPr>
          <a:xfrm>
            <a:off x="8531788" y="5648960"/>
            <a:ext cx="548699" cy="396300"/>
          </a:xfrm>
          <a:prstGeom prst="bracketPair">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a:t>
            </a:fld>
            <a:endParaRPr lang="en-US"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Shape 165"/>
        <p:cNvGrpSpPr/>
        <p:nvPr/>
      </p:nvGrpSpPr>
      <p:grpSpPr>
        <a:xfrm>
          <a:off x="0" y="0"/>
          <a:ext cx="0" cy="0"/>
          <a:chOff x="0" y="0"/>
          <a:chExt cx="0" cy="0"/>
        </a:xfrm>
      </p:grpSpPr>
      <p:sp>
        <p:nvSpPr>
          <p:cNvPr id="166" name="Shape 166"/>
          <p:cNvSpPr txBox="1">
            <a:spLocks noGrp="1"/>
          </p:cNvSpPr>
          <p:nvPr>
            <p:ph type="title"/>
          </p:nvPr>
        </p:nvSpPr>
        <p:spPr>
          <a:xfrm>
            <a:off x="871537" y="192088"/>
            <a:ext cx="8162924" cy="1431924"/>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2"/>
              </a:buClr>
              <a:buFont typeface="Cambria"/>
              <a:buNone/>
              <a:defRPr sz="4600" b="0" i="0" u="none" strike="noStrike" cap="none">
                <a:solidFill>
                  <a:schemeClr val="dk2"/>
                </a:solidFill>
                <a:latin typeface="Cambria"/>
                <a:ea typeface="Cambria"/>
                <a:cs typeface="Cambria"/>
                <a:sym typeface="Cambria"/>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167" name="Shape 167"/>
          <p:cNvSpPr txBox="1">
            <a:spLocks noGrp="1"/>
          </p:cNvSpPr>
          <p:nvPr>
            <p:ph type="body" idx="1"/>
          </p:nvPr>
        </p:nvSpPr>
        <p:spPr>
          <a:xfrm>
            <a:off x="912812" y="1905000"/>
            <a:ext cx="3978273" cy="4190999"/>
          </a:xfrm>
          <a:prstGeom prst="rect">
            <a:avLst/>
          </a:prstGeom>
          <a:noFill/>
          <a:ln>
            <a:noFill/>
          </a:ln>
        </p:spPr>
        <p:txBody>
          <a:bodyPr lIns="91425" tIns="91425" rIns="91425" bIns="91425" anchor="t" anchorCtr="0"/>
          <a:lstStyle>
            <a:lvl1pPr marL="342900" marR="0" lvl="0" indent="190500" algn="l" rtl="0">
              <a:lnSpc>
                <a:spcPct val="100000"/>
              </a:lnSpc>
              <a:spcBef>
                <a:spcPts val="440"/>
              </a:spcBef>
              <a:spcAft>
                <a:spcPts val="0"/>
              </a:spcAft>
              <a:buClr>
                <a:schemeClr val="accent1"/>
              </a:buClr>
              <a:buSzPct val="100000"/>
              <a:buFont typeface="Arial"/>
              <a:buChar char="•"/>
              <a:defRPr sz="2200" b="0" i="0" u="none" strike="noStrike" cap="none">
                <a:solidFill>
                  <a:schemeClr val="dk1"/>
                </a:solidFill>
                <a:latin typeface="Calibri"/>
                <a:ea typeface="Calibri"/>
                <a:cs typeface="Calibri"/>
                <a:sym typeface="Calibri"/>
              </a:defRPr>
            </a:lvl1pPr>
            <a:lvl2pPr marL="640080" marR="0" lvl="1" indent="134619" algn="l" rtl="0">
              <a:lnSpc>
                <a:spcPct val="100000"/>
              </a:lnSpc>
              <a:spcBef>
                <a:spcPts val="400"/>
              </a:spcBef>
              <a:spcAft>
                <a:spcPts val="0"/>
              </a:spcAft>
              <a:buClr>
                <a:schemeClr val="accent2"/>
              </a:buClr>
              <a:buSzPct val="100000"/>
              <a:buFont typeface="Arial"/>
              <a:buChar char="•"/>
              <a:defRPr sz="2000" b="0" i="0" u="none" strike="noStrike" cap="none">
                <a:solidFill>
                  <a:schemeClr val="dk1"/>
                </a:solidFill>
                <a:latin typeface="Calibri"/>
                <a:ea typeface="Calibri"/>
                <a:cs typeface="Calibri"/>
                <a:sym typeface="Calibri"/>
              </a:defRPr>
            </a:lvl2pPr>
            <a:lvl3pPr marL="1005839" marR="0" lvl="2" indent="111761" algn="l" rtl="0">
              <a:lnSpc>
                <a:spcPct val="100000"/>
              </a:lnSpc>
              <a:spcBef>
                <a:spcPts val="360"/>
              </a:spcBef>
              <a:spcAft>
                <a:spcPts val="0"/>
              </a:spcAft>
              <a:buClr>
                <a:schemeClr val="accent3"/>
              </a:buClr>
              <a:buSzPct val="100000"/>
              <a:buFont typeface="Arial"/>
              <a:buChar char="•"/>
              <a:defRPr sz="1800" b="0" i="0" u="none" strike="noStrike" cap="none">
                <a:solidFill>
                  <a:schemeClr val="dk1"/>
                </a:solidFill>
                <a:latin typeface="Calibri"/>
                <a:ea typeface="Calibri"/>
                <a:cs typeface="Calibri"/>
                <a:sym typeface="Calibri"/>
              </a:defRPr>
            </a:lvl3pPr>
            <a:lvl4pPr marL="1280160" marR="0" lvl="3" indent="66039" algn="l" rtl="0">
              <a:lnSpc>
                <a:spcPct val="100000"/>
              </a:lnSpc>
              <a:spcBef>
                <a:spcPts val="320"/>
              </a:spcBef>
              <a:spcAft>
                <a:spcPts val="0"/>
              </a:spcAft>
              <a:buClr>
                <a:schemeClr val="accent4"/>
              </a:buClr>
              <a:buSzPct val="100000"/>
              <a:buFont typeface="Arial"/>
              <a:buChar char="•"/>
              <a:defRPr sz="1600" b="0" i="0" u="none" strike="noStrike" cap="none">
                <a:solidFill>
                  <a:schemeClr val="dk1"/>
                </a:solidFill>
                <a:latin typeface="Calibri"/>
                <a:ea typeface="Calibri"/>
                <a:cs typeface="Calibri"/>
                <a:sym typeface="Calibri"/>
              </a:defRPr>
            </a:lvl4pPr>
            <a:lvl5pPr marL="1554480" marR="0" lvl="4" indent="33019" algn="l" rtl="0">
              <a:lnSpc>
                <a:spcPct val="100000"/>
              </a:lnSpc>
              <a:spcBef>
                <a:spcPts val="280"/>
              </a:spcBef>
              <a:spcAft>
                <a:spcPts val="0"/>
              </a:spcAft>
              <a:buClr>
                <a:schemeClr val="accent5"/>
              </a:buClr>
              <a:buSzPct val="100000"/>
              <a:buFont typeface="Arial"/>
              <a:buChar char="•"/>
              <a:defRPr sz="1400" b="0" i="0" u="none" strike="noStrike" cap="none">
                <a:solidFill>
                  <a:schemeClr val="dk1"/>
                </a:solidFill>
                <a:latin typeface="Calibri"/>
                <a:ea typeface="Calibri"/>
                <a:cs typeface="Calibri"/>
                <a:sym typeface="Calibri"/>
              </a:defRPr>
            </a:lvl5pPr>
            <a:lvl6pPr marL="1737360" marR="0" lvl="5" indent="78739" algn="l" rtl="0">
              <a:lnSpc>
                <a:spcPct val="100000"/>
              </a:lnSpc>
              <a:spcBef>
                <a:spcPts val="280"/>
              </a:spcBef>
              <a:spcAft>
                <a:spcPts val="0"/>
              </a:spcAft>
              <a:buClr>
                <a:schemeClr val="accent1"/>
              </a:buClr>
              <a:buSzPct val="100000"/>
              <a:buFont typeface="Arial"/>
              <a:buChar char="•"/>
              <a:defRPr sz="1400" b="0" i="0" u="none" strike="noStrike" cap="none">
                <a:solidFill>
                  <a:schemeClr val="dk1"/>
                </a:solidFill>
                <a:latin typeface="Calibri"/>
                <a:ea typeface="Calibri"/>
                <a:cs typeface="Calibri"/>
                <a:sym typeface="Calibri"/>
              </a:defRPr>
            </a:lvl6pPr>
            <a:lvl7pPr marL="1920240" marR="0" lvl="6" indent="73660" algn="l" rtl="0">
              <a:lnSpc>
                <a:spcPct val="100000"/>
              </a:lnSpc>
              <a:spcBef>
                <a:spcPts val="280"/>
              </a:spcBef>
              <a:spcAft>
                <a:spcPts val="0"/>
              </a:spcAft>
              <a:buClr>
                <a:schemeClr val="accent2"/>
              </a:buClr>
              <a:buSzPct val="100000"/>
              <a:buFont typeface="Arial"/>
              <a:buChar char="•"/>
              <a:defRPr sz="1400" b="0" i="0" u="none" strike="noStrike" cap="none">
                <a:solidFill>
                  <a:schemeClr val="dk1"/>
                </a:solidFill>
                <a:latin typeface="Calibri"/>
                <a:ea typeface="Calibri"/>
                <a:cs typeface="Calibri"/>
                <a:sym typeface="Calibri"/>
              </a:defRPr>
            </a:lvl7pPr>
            <a:lvl8pPr marL="2103120" marR="0" lvl="7" indent="81279" algn="l" rtl="0">
              <a:lnSpc>
                <a:spcPct val="100000"/>
              </a:lnSpc>
              <a:spcBef>
                <a:spcPts val="280"/>
              </a:spcBef>
              <a:spcAft>
                <a:spcPts val="0"/>
              </a:spcAft>
              <a:buClr>
                <a:schemeClr val="accent3"/>
              </a:buClr>
              <a:buSzPct val="100000"/>
              <a:buFont typeface="Arial"/>
              <a:buChar char="•"/>
              <a:defRPr sz="1400" b="0" i="0" u="none" strike="noStrike" cap="none">
                <a:solidFill>
                  <a:schemeClr val="dk1"/>
                </a:solidFill>
                <a:latin typeface="Calibri"/>
                <a:ea typeface="Calibri"/>
                <a:cs typeface="Calibri"/>
                <a:sym typeface="Calibri"/>
              </a:defRPr>
            </a:lvl8pPr>
            <a:lvl9pPr marL="2286000" marR="0" lvl="8" indent="76200" algn="l" rtl="0">
              <a:lnSpc>
                <a:spcPct val="100000"/>
              </a:lnSpc>
              <a:spcBef>
                <a:spcPts val="280"/>
              </a:spcBef>
              <a:spcAft>
                <a:spcPts val="0"/>
              </a:spcAft>
              <a:buClr>
                <a:schemeClr val="accent4"/>
              </a:buClr>
              <a:buSzPct val="1000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68" name="Shape 168"/>
          <p:cNvSpPr txBox="1">
            <a:spLocks noGrp="1"/>
          </p:cNvSpPr>
          <p:nvPr>
            <p:ph type="body" idx="2"/>
          </p:nvPr>
        </p:nvSpPr>
        <p:spPr>
          <a:xfrm>
            <a:off x="5043487" y="1905000"/>
            <a:ext cx="3979862" cy="4190999"/>
          </a:xfrm>
          <a:prstGeom prst="rect">
            <a:avLst/>
          </a:prstGeom>
          <a:noFill/>
          <a:ln>
            <a:noFill/>
          </a:ln>
        </p:spPr>
        <p:txBody>
          <a:bodyPr lIns="91425" tIns="91425" rIns="91425" bIns="91425" anchor="t" anchorCtr="0"/>
          <a:lstStyle>
            <a:lvl1pPr marL="342900" marR="0" lvl="0" indent="190500" algn="l" rtl="0">
              <a:lnSpc>
                <a:spcPct val="100000"/>
              </a:lnSpc>
              <a:spcBef>
                <a:spcPts val="440"/>
              </a:spcBef>
              <a:spcAft>
                <a:spcPts val="0"/>
              </a:spcAft>
              <a:buClr>
                <a:schemeClr val="accent1"/>
              </a:buClr>
              <a:buSzPct val="100000"/>
              <a:buFont typeface="Arial"/>
              <a:buChar char="•"/>
              <a:defRPr sz="2200" b="0" i="0" u="none" strike="noStrike" cap="none">
                <a:solidFill>
                  <a:schemeClr val="dk1"/>
                </a:solidFill>
                <a:latin typeface="Calibri"/>
                <a:ea typeface="Calibri"/>
                <a:cs typeface="Calibri"/>
                <a:sym typeface="Calibri"/>
              </a:defRPr>
            </a:lvl1pPr>
            <a:lvl2pPr marL="640080" marR="0" lvl="1" indent="134619" algn="l" rtl="0">
              <a:lnSpc>
                <a:spcPct val="100000"/>
              </a:lnSpc>
              <a:spcBef>
                <a:spcPts val="400"/>
              </a:spcBef>
              <a:spcAft>
                <a:spcPts val="0"/>
              </a:spcAft>
              <a:buClr>
                <a:schemeClr val="accent2"/>
              </a:buClr>
              <a:buSzPct val="100000"/>
              <a:buFont typeface="Arial"/>
              <a:buChar char="•"/>
              <a:defRPr sz="2000" b="0" i="0" u="none" strike="noStrike" cap="none">
                <a:solidFill>
                  <a:schemeClr val="dk1"/>
                </a:solidFill>
                <a:latin typeface="Calibri"/>
                <a:ea typeface="Calibri"/>
                <a:cs typeface="Calibri"/>
                <a:sym typeface="Calibri"/>
              </a:defRPr>
            </a:lvl2pPr>
            <a:lvl3pPr marL="1005839" marR="0" lvl="2" indent="111761" algn="l" rtl="0">
              <a:lnSpc>
                <a:spcPct val="100000"/>
              </a:lnSpc>
              <a:spcBef>
                <a:spcPts val="360"/>
              </a:spcBef>
              <a:spcAft>
                <a:spcPts val="0"/>
              </a:spcAft>
              <a:buClr>
                <a:schemeClr val="accent3"/>
              </a:buClr>
              <a:buSzPct val="100000"/>
              <a:buFont typeface="Arial"/>
              <a:buChar char="•"/>
              <a:defRPr sz="1800" b="0" i="0" u="none" strike="noStrike" cap="none">
                <a:solidFill>
                  <a:schemeClr val="dk1"/>
                </a:solidFill>
                <a:latin typeface="Calibri"/>
                <a:ea typeface="Calibri"/>
                <a:cs typeface="Calibri"/>
                <a:sym typeface="Calibri"/>
              </a:defRPr>
            </a:lvl3pPr>
            <a:lvl4pPr marL="1280160" marR="0" lvl="3" indent="66039" algn="l" rtl="0">
              <a:lnSpc>
                <a:spcPct val="100000"/>
              </a:lnSpc>
              <a:spcBef>
                <a:spcPts val="320"/>
              </a:spcBef>
              <a:spcAft>
                <a:spcPts val="0"/>
              </a:spcAft>
              <a:buClr>
                <a:schemeClr val="accent4"/>
              </a:buClr>
              <a:buSzPct val="100000"/>
              <a:buFont typeface="Arial"/>
              <a:buChar char="•"/>
              <a:defRPr sz="1600" b="0" i="0" u="none" strike="noStrike" cap="none">
                <a:solidFill>
                  <a:schemeClr val="dk1"/>
                </a:solidFill>
                <a:latin typeface="Calibri"/>
                <a:ea typeface="Calibri"/>
                <a:cs typeface="Calibri"/>
                <a:sym typeface="Calibri"/>
              </a:defRPr>
            </a:lvl4pPr>
            <a:lvl5pPr marL="1554480" marR="0" lvl="4" indent="33019" algn="l" rtl="0">
              <a:lnSpc>
                <a:spcPct val="100000"/>
              </a:lnSpc>
              <a:spcBef>
                <a:spcPts val="280"/>
              </a:spcBef>
              <a:spcAft>
                <a:spcPts val="0"/>
              </a:spcAft>
              <a:buClr>
                <a:schemeClr val="accent5"/>
              </a:buClr>
              <a:buSzPct val="100000"/>
              <a:buFont typeface="Arial"/>
              <a:buChar char="•"/>
              <a:defRPr sz="1400" b="0" i="0" u="none" strike="noStrike" cap="none">
                <a:solidFill>
                  <a:schemeClr val="dk1"/>
                </a:solidFill>
                <a:latin typeface="Calibri"/>
                <a:ea typeface="Calibri"/>
                <a:cs typeface="Calibri"/>
                <a:sym typeface="Calibri"/>
              </a:defRPr>
            </a:lvl5pPr>
            <a:lvl6pPr marL="1737360" marR="0" lvl="5" indent="78739" algn="l" rtl="0">
              <a:lnSpc>
                <a:spcPct val="100000"/>
              </a:lnSpc>
              <a:spcBef>
                <a:spcPts val="280"/>
              </a:spcBef>
              <a:spcAft>
                <a:spcPts val="0"/>
              </a:spcAft>
              <a:buClr>
                <a:schemeClr val="accent1"/>
              </a:buClr>
              <a:buSzPct val="100000"/>
              <a:buFont typeface="Arial"/>
              <a:buChar char="•"/>
              <a:defRPr sz="1400" b="0" i="0" u="none" strike="noStrike" cap="none">
                <a:solidFill>
                  <a:schemeClr val="dk1"/>
                </a:solidFill>
                <a:latin typeface="Calibri"/>
                <a:ea typeface="Calibri"/>
                <a:cs typeface="Calibri"/>
                <a:sym typeface="Calibri"/>
              </a:defRPr>
            </a:lvl6pPr>
            <a:lvl7pPr marL="1920240" marR="0" lvl="6" indent="73660" algn="l" rtl="0">
              <a:lnSpc>
                <a:spcPct val="100000"/>
              </a:lnSpc>
              <a:spcBef>
                <a:spcPts val="280"/>
              </a:spcBef>
              <a:spcAft>
                <a:spcPts val="0"/>
              </a:spcAft>
              <a:buClr>
                <a:schemeClr val="accent2"/>
              </a:buClr>
              <a:buSzPct val="100000"/>
              <a:buFont typeface="Arial"/>
              <a:buChar char="•"/>
              <a:defRPr sz="1400" b="0" i="0" u="none" strike="noStrike" cap="none">
                <a:solidFill>
                  <a:schemeClr val="dk1"/>
                </a:solidFill>
                <a:latin typeface="Calibri"/>
                <a:ea typeface="Calibri"/>
                <a:cs typeface="Calibri"/>
                <a:sym typeface="Calibri"/>
              </a:defRPr>
            </a:lvl7pPr>
            <a:lvl8pPr marL="2103120" marR="0" lvl="7" indent="81279" algn="l" rtl="0">
              <a:lnSpc>
                <a:spcPct val="100000"/>
              </a:lnSpc>
              <a:spcBef>
                <a:spcPts val="280"/>
              </a:spcBef>
              <a:spcAft>
                <a:spcPts val="0"/>
              </a:spcAft>
              <a:buClr>
                <a:schemeClr val="accent3"/>
              </a:buClr>
              <a:buSzPct val="100000"/>
              <a:buFont typeface="Arial"/>
              <a:buChar char="•"/>
              <a:defRPr sz="1400" b="0" i="0" u="none" strike="noStrike" cap="none">
                <a:solidFill>
                  <a:schemeClr val="dk1"/>
                </a:solidFill>
                <a:latin typeface="Calibri"/>
                <a:ea typeface="Calibri"/>
                <a:cs typeface="Calibri"/>
                <a:sym typeface="Calibri"/>
              </a:defRPr>
            </a:lvl8pPr>
            <a:lvl9pPr marL="2286000" marR="0" lvl="8" indent="76200" algn="l" rtl="0">
              <a:lnSpc>
                <a:spcPct val="100000"/>
              </a:lnSpc>
              <a:spcBef>
                <a:spcPts val="280"/>
              </a:spcBef>
              <a:spcAft>
                <a:spcPts val="0"/>
              </a:spcAft>
              <a:buClr>
                <a:schemeClr val="accent4"/>
              </a:buClr>
              <a:buSzPct val="1000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69" name="Shape 169"/>
          <p:cNvSpPr txBox="1">
            <a:spLocks noGrp="1"/>
          </p:cNvSpPr>
          <p:nvPr>
            <p:ph type="dt" idx="10"/>
          </p:nvPr>
        </p:nvSpPr>
        <p:spPr>
          <a:xfrm>
            <a:off x="1152525" y="6286500"/>
            <a:ext cx="1904999" cy="4572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lt2"/>
              </a:buClr>
              <a:buFont typeface="Calibri"/>
              <a:buNone/>
              <a:defRPr sz="1200" b="0" i="0" u="none" strike="noStrike" cap="none">
                <a:solidFill>
                  <a:schemeClr val="lt2"/>
                </a:solidFill>
                <a:latin typeface="Calibri"/>
                <a:ea typeface="Calibri"/>
                <a:cs typeface="Calibri"/>
                <a:sym typeface="Calibri"/>
              </a:defRPr>
            </a:lvl1pPr>
            <a:lvl2pPr marL="457200" marR="0" lvl="1"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2pPr>
            <a:lvl3pPr marL="914400" marR="0" lvl="2"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3pPr>
            <a:lvl4pPr marL="1371600" marR="0" lvl="3"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4pPr>
            <a:lvl5pPr marL="1828800" marR="0" lvl="4"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5pPr>
            <a:lvl6pPr marL="2286000" marR="0" lvl="5"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6pPr>
            <a:lvl7pPr marL="2743200" marR="0" lvl="6"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7pPr>
            <a:lvl8pPr marL="3200400" marR="0" lvl="7"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8pPr>
            <a:lvl9pPr marL="3657600" marR="0" lvl="8"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9pPr>
          </a:lstStyle>
          <a:p>
            <a:endParaRPr/>
          </a:p>
        </p:txBody>
      </p:sp>
      <p:sp>
        <p:nvSpPr>
          <p:cNvPr id="170" name="Shape 170"/>
          <p:cNvSpPr txBox="1">
            <a:spLocks noGrp="1"/>
          </p:cNvSpPr>
          <p:nvPr>
            <p:ph type="ftr" idx="11"/>
          </p:nvPr>
        </p:nvSpPr>
        <p:spPr>
          <a:xfrm>
            <a:off x="3590925" y="6286500"/>
            <a:ext cx="2895600" cy="4572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lt2"/>
              </a:buClr>
              <a:buFont typeface="Calibri"/>
              <a:buNone/>
              <a:defRPr sz="1200" b="0" i="0" u="none" strike="noStrike" cap="none">
                <a:solidFill>
                  <a:schemeClr val="lt2"/>
                </a:solidFill>
                <a:latin typeface="Calibri"/>
                <a:ea typeface="Calibri"/>
                <a:cs typeface="Calibri"/>
                <a:sym typeface="Calibri"/>
              </a:defRPr>
            </a:lvl1pPr>
            <a:lvl2pPr marL="457200" marR="0" lvl="1"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2pPr>
            <a:lvl3pPr marL="914400" marR="0" lvl="2"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3pPr>
            <a:lvl4pPr marL="1371600" marR="0" lvl="3"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4pPr>
            <a:lvl5pPr marL="1828800" marR="0" lvl="4"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5pPr>
            <a:lvl6pPr marL="2286000" marR="0" lvl="5"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6pPr>
            <a:lvl7pPr marL="2743200" marR="0" lvl="6"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7pPr>
            <a:lvl8pPr marL="3200400" marR="0" lvl="7"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8pPr>
            <a:lvl9pPr marL="3657600" marR="0" lvl="8"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9pPr>
          </a:lstStyle>
          <a:p>
            <a:endParaRPr/>
          </a:p>
        </p:txBody>
      </p:sp>
      <p:sp>
        <p:nvSpPr>
          <p:cNvPr id="171" name="Shape 171"/>
          <p:cNvSpPr>
            <a:spLocks noGrp="1"/>
          </p:cNvSpPr>
          <p:nvPr>
            <p:ph type="sldNum" idx="12"/>
          </p:nvPr>
        </p:nvSpPr>
        <p:spPr>
          <a:xfrm>
            <a:off x="8531788" y="5648960"/>
            <a:ext cx="548699" cy="396300"/>
          </a:xfrm>
          <a:prstGeom prst="bracketPair">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a:t>
            </a:fld>
            <a:endParaRPr lang="en-US"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22"/>
        <p:cNvGrpSpPr/>
        <p:nvPr/>
      </p:nvGrpSpPr>
      <p:grpSpPr>
        <a:xfrm>
          <a:off x="0" y="0"/>
          <a:ext cx="0" cy="0"/>
          <a:chOff x="0" y="0"/>
          <a:chExt cx="0" cy="0"/>
        </a:xfrm>
      </p:grpSpPr>
      <p:sp>
        <p:nvSpPr>
          <p:cNvPr id="23" name="Shape 23"/>
          <p:cNvSpPr txBox="1">
            <a:spLocks noGrp="1"/>
          </p:cNvSpPr>
          <p:nvPr>
            <p:ph type="ctrTitle"/>
          </p:nvPr>
        </p:nvSpPr>
        <p:spPr>
          <a:xfrm>
            <a:off x="685800" y="1905000"/>
            <a:ext cx="7543800" cy="2593975"/>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dk2"/>
              </a:buClr>
              <a:buFont typeface="Cambria"/>
              <a:buNone/>
              <a:defRPr sz="6600" b="0" i="0" u="none" strike="noStrike" cap="none">
                <a:solidFill>
                  <a:schemeClr val="dk2"/>
                </a:solidFill>
                <a:latin typeface="Cambria"/>
                <a:ea typeface="Cambria"/>
                <a:cs typeface="Cambria"/>
                <a:sym typeface="Cambria"/>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24" name="Shape 24"/>
          <p:cNvSpPr txBox="1">
            <a:spLocks noGrp="1"/>
          </p:cNvSpPr>
          <p:nvPr>
            <p:ph type="subTitle" idx="1"/>
          </p:nvPr>
        </p:nvSpPr>
        <p:spPr>
          <a:xfrm>
            <a:off x="685800" y="4572000"/>
            <a:ext cx="6461759" cy="1066799"/>
          </a:xfrm>
          <a:prstGeom prst="rect">
            <a:avLst/>
          </a:prstGeom>
          <a:noFill/>
          <a:ln>
            <a:noFill/>
          </a:ln>
        </p:spPr>
        <p:txBody>
          <a:bodyPr lIns="91425" tIns="91425" rIns="91425" bIns="91425" anchor="t" anchorCtr="0"/>
          <a:lstStyle>
            <a:lvl1pPr marL="0" marR="0" lvl="0" indent="0" algn="l" rtl="0">
              <a:lnSpc>
                <a:spcPct val="100000"/>
              </a:lnSpc>
              <a:spcBef>
                <a:spcPts val="400"/>
              </a:spcBef>
              <a:spcAft>
                <a:spcPts val="0"/>
              </a:spcAft>
              <a:buClr>
                <a:schemeClr val="accent1"/>
              </a:buClr>
              <a:buFont typeface="Arial"/>
              <a:buNone/>
              <a:defRPr sz="2000" b="0" i="0" u="none" strike="noStrike" cap="none">
                <a:solidFill>
                  <a:srgbClr val="8C8B8A"/>
                </a:solidFill>
                <a:latin typeface="Calibri"/>
                <a:ea typeface="Calibri"/>
                <a:cs typeface="Calibri"/>
                <a:sym typeface="Calibri"/>
              </a:defRPr>
            </a:lvl1pPr>
            <a:lvl2pPr marL="457200" marR="0" lvl="1" indent="0" algn="ctr" rtl="0">
              <a:lnSpc>
                <a:spcPct val="100000"/>
              </a:lnSpc>
              <a:spcBef>
                <a:spcPts val="400"/>
              </a:spcBef>
              <a:spcAft>
                <a:spcPts val="0"/>
              </a:spcAft>
              <a:buClr>
                <a:schemeClr val="accent2"/>
              </a:buClr>
              <a:buFont typeface="Arial"/>
              <a:buNone/>
              <a:defRPr sz="2000" b="0" i="0" u="none" strike="noStrike" cap="none">
                <a:solidFill>
                  <a:srgbClr val="8C8B8A"/>
                </a:solidFill>
                <a:latin typeface="Calibri"/>
                <a:ea typeface="Calibri"/>
                <a:cs typeface="Calibri"/>
                <a:sym typeface="Calibri"/>
              </a:defRPr>
            </a:lvl2pPr>
            <a:lvl3pPr marL="914400" marR="0" lvl="2" indent="0" algn="ctr" rtl="0">
              <a:lnSpc>
                <a:spcPct val="100000"/>
              </a:lnSpc>
              <a:spcBef>
                <a:spcPts val="360"/>
              </a:spcBef>
              <a:spcAft>
                <a:spcPts val="0"/>
              </a:spcAft>
              <a:buClr>
                <a:schemeClr val="accent3"/>
              </a:buClr>
              <a:buFont typeface="Arial"/>
              <a:buNone/>
              <a:defRPr sz="1800" b="0" i="0" u="none" strike="noStrike" cap="none">
                <a:solidFill>
                  <a:srgbClr val="8C8B8A"/>
                </a:solidFill>
                <a:latin typeface="Calibri"/>
                <a:ea typeface="Calibri"/>
                <a:cs typeface="Calibri"/>
                <a:sym typeface="Calibri"/>
              </a:defRPr>
            </a:lvl3pPr>
            <a:lvl4pPr marL="1371600" marR="0" lvl="3" indent="0" algn="ctr" rtl="0">
              <a:lnSpc>
                <a:spcPct val="100000"/>
              </a:lnSpc>
              <a:spcBef>
                <a:spcPts val="320"/>
              </a:spcBef>
              <a:spcAft>
                <a:spcPts val="0"/>
              </a:spcAft>
              <a:buClr>
                <a:schemeClr val="accent4"/>
              </a:buClr>
              <a:buFont typeface="Arial"/>
              <a:buNone/>
              <a:defRPr sz="1600" b="0" i="0" u="none" strike="noStrike" cap="none">
                <a:solidFill>
                  <a:srgbClr val="8C8B8A"/>
                </a:solidFill>
                <a:latin typeface="Calibri"/>
                <a:ea typeface="Calibri"/>
                <a:cs typeface="Calibri"/>
                <a:sym typeface="Calibri"/>
              </a:defRPr>
            </a:lvl4pPr>
            <a:lvl5pPr marL="1828800" marR="0" lvl="4" indent="0" algn="ctr" rtl="0">
              <a:lnSpc>
                <a:spcPct val="100000"/>
              </a:lnSpc>
              <a:spcBef>
                <a:spcPts val="280"/>
              </a:spcBef>
              <a:spcAft>
                <a:spcPts val="0"/>
              </a:spcAft>
              <a:buClr>
                <a:schemeClr val="accent5"/>
              </a:buClr>
              <a:buFont typeface="Arial"/>
              <a:buNone/>
              <a:defRPr sz="1400" b="0" i="0" u="none" strike="noStrike" cap="none">
                <a:solidFill>
                  <a:srgbClr val="8C8B8A"/>
                </a:solidFill>
                <a:latin typeface="Calibri"/>
                <a:ea typeface="Calibri"/>
                <a:cs typeface="Calibri"/>
                <a:sym typeface="Calibri"/>
              </a:defRPr>
            </a:lvl5pPr>
            <a:lvl6pPr marL="2286000" marR="0" lvl="5" indent="0" algn="ctr" rtl="0">
              <a:lnSpc>
                <a:spcPct val="100000"/>
              </a:lnSpc>
              <a:spcBef>
                <a:spcPts val="280"/>
              </a:spcBef>
              <a:spcAft>
                <a:spcPts val="0"/>
              </a:spcAft>
              <a:buClr>
                <a:schemeClr val="accent1"/>
              </a:buClr>
              <a:buFont typeface="Arial"/>
              <a:buNone/>
              <a:defRPr sz="1400" b="0" i="0" u="none" strike="noStrike" cap="none">
                <a:solidFill>
                  <a:srgbClr val="8C8B8A"/>
                </a:solidFill>
                <a:latin typeface="Calibri"/>
                <a:ea typeface="Calibri"/>
                <a:cs typeface="Calibri"/>
                <a:sym typeface="Calibri"/>
              </a:defRPr>
            </a:lvl6pPr>
            <a:lvl7pPr marL="2743200" marR="0" lvl="6" indent="0" algn="ctr" rtl="0">
              <a:lnSpc>
                <a:spcPct val="100000"/>
              </a:lnSpc>
              <a:spcBef>
                <a:spcPts val="280"/>
              </a:spcBef>
              <a:spcAft>
                <a:spcPts val="0"/>
              </a:spcAft>
              <a:buClr>
                <a:schemeClr val="accent2"/>
              </a:buClr>
              <a:buFont typeface="Arial"/>
              <a:buNone/>
              <a:defRPr sz="1400" b="0" i="0" u="none" strike="noStrike" cap="none">
                <a:solidFill>
                  <a:srgbClr val="8C8B8A"/>
                </a:solidFill>
                <a:latin typeface="Calibri"/>
                <a:ea typeface="Calibri"/>
                <a:cs typeface="Calibri"/>
                <a:sym typeface="Calibri"/>
              </a:defRPr>
            </a:lvl7pPr>
            <a:lvl8pPr marL="3200400" marR="0" lvl="7" indent="0" algn="ctr" rtl="0">
              <a:lnSpc>
                <a:spcPct val="100000"/>
              </a:lnSpc>
              <a:spcBef>
                <a:spcPts val="280"/>
              </a:spcBef>
              <a:spcAft>
                <a:spcPts val="0"/>
              </a:spcAft>
              <a:buClr>
                <a:schemeClr val="accent3"/>
              </a:buClr>
              <a:buFont typeface="Arial"/>
              <a:buNone/>
              <a:defRPr sz="1400" b="0" i="0" u="none" strike="noStrike" cap="none">
                <a:solidFill>
                  <a:srgbClr val="8C8B8A"/>
                </a:solidFill>
                <a:latin typeface="Calibri"/>
                <a:ea typeface="Calibri"/>
                <a:cs typeface="Calibri"/>
                <a:sym typeface="Calibri"/>
              </a:defRPr>
            </a:lvl8pPr>
            <a:lvl9pPr marL="3657600" marR="0" lvl="8" indent="0" algn="ctr" rtl="0">
              <a:lnSpc>
                <a:spcPct val="100000"/>
              </a:lnSpc>
              <a:spcBef>
                <a:spcPts val="280"/>
              </a:spcBef>
              <a:spcAft>
                <a:spcPts val="0"/>
              </a:spcAft>
              <a:buClr>
                <a:schemeClr val="accent4"/>
              </a:buClr>
              <a:buFont typeface="Arial"/>
              <a:buNone/>
              <a:defRPr sz="1400" b="0" i="0" u="none" strike="noStrike" cap="none">
                <a:solidFill>
                  <a:srgbClr val="8C8B8A"/>
                </a:solidFill>
                <a:latin typeface="Calibri"/>
                <a:ea typeface="Calibri"/>
                <a:cs typeface="Calibri"/>
                <a:sym typeface="Calibri"/>
              </a:defRPr>
            </a:lvl9pPr>
          </a:lstStyle>
          <a:p>
            <a:endParaRPr/>
          </a:p>
        </p:txBody>
      </p:sp>
      <p:sp>
        <p:nvSpPr>
          <p:cNvPr id="25" name="Shape 25"/>
          <p:cNvSpPr txBox="1">
            <a:spLocks noGrp="1"/>
          </p:cNvSpPr>
          <p:nvPr>
            <p:ph type="dt" idx="10"/>
          </p:nvPr>
        </p:nvSpPr>
        <p:spPr>
          <a:xfrm rot="-5400000">
            <a:off x="7551350" y="1645919"/>
            <a:ext cx="2438399" cy="36575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lt2"/>
              </a:buClr>
              <a:buFont typeface="Cabin"/>
              <a:buNone/>
              <a:defRPr sz="1200" b="0" i="0" u="none" strike="noStrike" cap="none">
                <a:solidFill>
                  <a:schemeClr val="lt2"/>
                </a:solidFill>
                <a:latin typeface="Cabin"/>
                <a:ea typeface="Cabin"/>
                <a:cs typeface="Cabin"/>
                <a:sym typeface="Cabin"/>
              </a:defRPr>
            </a:lvl1pPr>
            <a:lvl2pPr marL="457200" marR="0" lvl="1"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2pPr>
            <a:lvl3pPr marL="914400" marR="0" lvl="2"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3pPr>
            <a:lvl4pPr marL="1371600" marR="0" lvl="3"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4pPr>
            <a:lvl5pPr marL="1828800" marR="0" lvl="4"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5pPr>
            <a:lvl6pPr marL="2286000" marR="0" lvl="5"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6pPr>
            <a:lvl7pPr marL="2743200" marR="0" lvl="6"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7pPr>
            <a:lvl8pPr marL="3200400" marR="0" lvl="7"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8pPr>
            <a:lvl9pPr marL="3657600" marR="0" lvl="8"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9pPr>
          </a:lstStyle>
          <a:p>
            <a:endParaRPr/>
          </a:p>
        </p:txBody>
      </p:sp>
      <p:sp>
        <p:nvSpPr>
          <p:cNvPr id="26" name="Shape 26"/>
          <p:cNvSpPr txBox="1">
            <a:spLocks noGrp="1"/>
          </p:cNvSpPr>
          <p:nvPr>
            <p:ph type="ftr" idx="11"/>
          </p:nvPr>
        </p:nvSpPr>
        <p:spPr>
          <a:xfrm rot="-5400000">
            <a:off x="7586909" y="4048758"/>
            <a:ext cx="2367281" cy="365759"/>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Clr>
                <a:schemeClr val="lt2"/>
              </a:buClr>
              <a:buFont typeface="Cabin"/>
              <a:buNone/>
              <a:defRPr sz="1200" b="0" i="0" u="none" strike="noStrike" cap="none">
                <a:solidFill>
                  <a:schemeClr val="lt2"/>
                </a:solidFill>
                <a:latin typeface="Cabin"/>
                <a:ea typeface="Cabin"/>
                <a:cs typeface="Cabin"/>
                <a:sym typeface="Cabin"/>
              </a:defRPr>
            </a:lvl1pPr>
            <a:lvl2pPr marL="457200" marR="0" lvl="1"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2pPr>
            <a:lvl3pPr marL="914400" marR="0" lvl="2"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3pPr>
            <a:lvl4pPr marL="1371600" marR="0" lvl="3"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4pPr>
            <a:lvl5pPr marL="1828800" marR="0" lvl="4"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5pPr>
            <a:lvl6pPr marL="2286000" marR="0" lvl="5"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6pPr>
            <a:lvl7pPr marL="2743200" marR="0" lvl="6"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7pPr>
            <a:lvl8pPr marL="3200400" marR="0" lvl="7"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8pPr>
            <a:lvl9pPr marL="3657600" marR="0" lvl="8"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9pPr>
          </a:lstStyle>
          <a:p>
            <a:endParaRPr/>
          </a:p>
        </p:txBody>
      </p:sp>
      <p:sp>
        <p:nvSpPr>
          <p:cNvPr id="27" name="Shape 27"/>
          <p:cNvSpPr>
            <a:spLocks noGrp="1"/>
          </p:cNvSpPr>
          <p:nvPr>
            <p:ph type="sldNum" idx="12"/>
          </p:nvPr>
        </p:nvSpPr>
        <p:spPr>
          <a:xfrm>
            <a:off x="8531788" y="5648960"/>
            <a:ext cx="548699" cy="396300"/>
          </a:xfrm>
          <a:prstGeom prst="bracketPair">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a:t>
            </a:fld>
            <a:endParaRPr lang="en-US"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457200" y="274650"/>
            <a:ext cx="6239700"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2"/>
              </a:buClr>
              <a:buFont typeface="Cambria"/>
              <a:buNone/>
              <a:defRPr sz="3600" b="0" i="0" u="none" strike="noStrike" cap="none">
                <a:solidFill>
                  <a:schemeClr val="dk2"/>
                </a:solidFill>
                <a:latin typeface="Cambria"/>
                <a:ea typeface="Cambria"/>
                <a:cs typeface="Cambria"/>
                <a:sym typeface="Cambria"/>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30" name="Shape 30"/>
          <p:cNvSpPr txBox="1">
            <a:spLocks noGrp="1"/>
          </p:cNvSpPr>
          <p:nvPr>
            <p:ph type="dt" idx="10"/>
          </p:nvPr>
        </p:nvSpPr>
        <p:spPr>
          <a:xfrm rot="-5400000">
            <a:off x="7551350" y="1645919"/>
            <a:ext cx="2438399" cy="36575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lt2"/>
              </a:buClr>
              <a:buFont typeface="Cabin"/>
              <a:buNone/>
              <a:defRPr sz="1200" b="0" i="0" u="none" strike="noStrike" cap="none">
                <a:solidFill>
                  <a:schemeClr val="lt2"/>
                </a:solidFill>
                <a:latin typeface="Cabin"/>
                <a:ea typeface="Cabin"/>
                <a:cs typeface="Cabin"/>
                <a:sym typeface="Cabin"/>
              </a:defRPr>
            </a:lvl1pPr>
            <a:lvl2pPr marL="457200" marR="0" lvl="1"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2pPr>
            <a:lvl3pPr marL="914400" marR="0" lvl="2"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3pPr>
            <a:lvl4pPr marL="1371600" marR="0" lvl="3"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4pPr>
            <a:lvl5pPr marL="1828800" marR="0" lvl="4"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5pPr>
            <a:lvl6pPr marL="2286000" marR="0" lvl="5"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6pPr>
            <a:lvl7pPr marL="2743200" marR="0" lvl="6"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7pPr>
            <a:lvl8pPr marL="3200400" marR="0" lvl="7"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8pPr>
            <a:lvl9pPr marL="3657600" marR="0" lvl="8"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9pPr>
          </a:lstStyle>
          <a:p>
            <a:endParaRPr/>
          </a:p>
        </p:txBody>
      </p:sp>
      <p:sp>
        <p:nvSpPr>
          <p:cNvPr id="31" name="Shape 31"/>
          <p:cNvSpPr txBox="1">
            <a:spLocks noGrp="1"/>
          </p:cNvSpPr>
          <p:nvPr>
            <p:ph type="ftr" idx="11"/>
          </p:nvPr>
        </p:nvSpPr>
        <p:spPr>
          <a:xfrm rot="-5400000">
            <a:off x="7586909" y="4048758"/>
            <a:ext cx="2367281" cy="365759"/>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Clr>
                <a:schemeClr val="lt2"/>
              </a:buClr>
              <a:buFont typeface="Cabin"/>
              <a:buNone/>
              <a:defRPr sz="1200" b="0" i="0" u="none" strike="noStrike" cap="none">
                <a:solidFill>
                  <a:schemeClr val="lt2"/>
                </a:solidFill>
                <a:latin typeface="Cabin"/>
                <a:ea typeface="Cabin"/>
                <a:cs typeface="Cabin"/>
                <a:sym typeface="Cabin"/>
              </a:defRPr>
            </a:lvl1pPr>
            <a:lvl2pPr marL="457200" marR="0" lvl="1"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2pPr>
            <a:lvl3pPr marL="914400" marR="0" lvl="2"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3pPr>
            <a:lvl4pPr marL="1371600" marR="0" lvl="3"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4pPr>
            <a:lvl5pPr marL="1828800" marR="0" lvl="4"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5pPr>
            <a:lvl6pPr marL="2286000" marR="0" lvl="5"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6pPr>
            <a:lvl7pPr marL="2743200" marR="0" lvl="6"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7pPr>
            <a:lvl8pPr marL="3200400" marR="0" lvl="7"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8pPr>
            <a:lvl9pPr marL="3657600" marR="0" lvl="8"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9pPr>
          </a:lstStyle>
          <a:p>
            <a:endParaRPr/>
          </a:p>
        </p:txBody>
      </p:sp>
      <p:pic>
        <p:nvPicPr>
          <p:cNvPr id="32" name="Shape 32"/>
          <p:cNvPicPr preferRelativeResize="0"/>
          <p:nvPr/>
        </p:nvPicPr>
        <p:blipFill rotWithShape="1">
          <a:blip r:embed="rId2">
            <a:alphaModFix/>
          </a:blip>
          <a:srcRect/>
          <a:stretch/>
        </p:blipFill>
        <p:spPr>
          <a:xfrm>
            <a:off x="7058025" y="4724400"/>
            <a:ext cx="1398587" cy="2133598"/>
          </a:xfrm>
          <a:prstGeom prst="rect">
            <a:avLst/>
          </a:prstGeom>
          <a:noFill/>
          <a:ln>
            <a:noFill/>
          </a:ln>
        </p:spPr>
      </p:pic>
      <p:pic>
        <p:nvPicPr>
          <p:cNvPr id="33" name="Shape 33"/>
          <p:cNvPicPr preferRelativeResize="0"/>
          <p:nvPr/>
        </p:nvPicPr>
        <p:blipFill rotWithShape="1">
          <a:blip r:embed="rId3">
            <a:alphaModFix/>
          </a:blip>
          <a:srcRect/>
          <a:stretch/>
        </p:blipFill>
        <p:spPr>
          <a:xfrm>
            <a:off x="6696999" y="155250"/>
            <a:ext cx="1712923" cy="931450"/>
          </a:xfrm>
          <a:prstGeom prst="rect">
            <a:avLst/>
          </a:prstGeom>
          <a:noFill/>
          <a:ln>
            <a:noFill/>
          </a:ln>
        </p:spPr>
      </p:pic>
      <p:sp>
        <p:nvSpPr>
          <p:cNvPr id="34" name="Shape 34"/>
          <p:cNvSpPr>
            <a:spLocks noGrp="1"/>
          </p:cNvSpPr>
          <p:nvPr>
            <p:ph type="sldNum" idx="12"/>
          </p:nvPr>
        </p:nvSpPr>
        <p:spPr>
          <a:xfrm>
            <a:off x="8531788" y="5953760"/>
            <a:ext cx="548699" cy="396300"/>
          </a:xfrm>
          <a:prstGeom prst="bracketPair">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a:t>
            </a:fld>
            <a:endParaRPr lang="en-US"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35"/>
        <p:cNvGrpSpPr/>
        <p:nvPr/>
      </p:nvGrpSpPr>
      <p:grpSpPr>
        <a:xfrm>
          <a:off x="0" y="0"/>
          <a:ext cx="0" cy="0"/>
          <a:chOff x="0" y="0"/>
          <a:chExt cx="0" cy="0"/>
        </a:xfrm>
      </p:grpSpPr>
      <p:sp>
        <p:nvSpPr>
          <p:cNvPr id="36" name="Shape 36"/>
          <p:cNvSpPr txBox="1">
            <a:spLocks noGrp="1"/>
          </p:cNvSpPr>
          <p:nvPr>
            <p:ph type="title"/>
          </p:nvPr>
        </p:nvSpPr>
        <p:spPr>
          <a:xfrm rot="5400000">
            <a:off x="4579935" y="2324098"/>
            <a:ext cx="5851525" cy="17526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dk2"/>
              </a:buClr>
              <a:buFont typeface="Cambria"/>
              <a:buNone/>
              <a:defRPr sz="4600" b="0" i="0" u="none" strike="noStrike" cap="none">
                <a:solidFill>
                  <a:schemeClr val="dk2"/>
                </a:solidFill>
                <a:latin typeface="Cambria"/>
                <a:ea typeface="Cambria"/>
                <a:cs typeface="Cambria"/>
                <a:sym typeface="Cambria"/>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37" name="Shape 37"/>
          <p:cNvSpPr txBox="1">
            <a:spLocks noGrp="1"/>
          </p:cNvSpPr>
          <p:nvPr>
            <p:ph type="body" idx="1"/>
          </p:nvPr>
        </p:nvSpPr>
        <p:spPr>
          <a:xfrm rot="5400000">
            <a:off x="541335" y="190499"/>
            <a:ext cx="5851525" cy="6019798"/>
          </a:xfrm>
          <a:prstGeom prst="rect">
            <a:avLst/>
          </a:prstGeom>
          <a:noFill/>
          <a:ln>
            <a:noFill/>
          </a:ln>
        </p:spPr>
        <p:txBody>
          <a:bodyPr lIns="91425" tIns="91425" rIns="91425" bIns="91425" anchor="t" anchorCtr="0"/>
          <a:lstStyle>
            <a:lvl1pPr marL="342900" marR="0" lvl="0" indent="190500" algn="l" rtl="0">
              <a:lnSpc>
                <a:spcPct val="100000"/>
              </a:lnSpc>
              <a:spcBef>
                <a:spcPts val="440"/>
              </a:spcBef>
              <a:spcAft>
                <a:spcPts val="0"/>
              </a:spcAft>
              <a:buClr>
                <a:schemeClr val="accent1"/>
              </a:buClr>
              <a:buSzPct val="100000"/>
              <a:buFont typeface="Arial"/>
              <a:buChar char="•"/>
              <a:defRPr sz="2200" b="0" i="0" u="none" strike="noStrike" cap="none">
                <a:solidFill>
                  <a:schemeClr val="dk1"/>
                </a:solidFill>
                <a:latin typeface="Calibri"/>
                <a:ea typeface="Calibri"/>
                <a:cs typeface="Calibri"/>
                <a:sym typeface="Calibri"/>
              </a:defRPr>
            </a:lvl1pPr>
            <a:lvl2pPr marL="640080" marR="0" lvl="1" indent="134619" algn="l" rtl="0">
              <a:lnSpc>
                <a:spcPct val="100000"/>
              </a:lnSpc>
              <a:spcBef>
                <a:spcPts val="400"/>
              </a:spcBef>
              <a:spcAft>
                <a:spcPts val="0"/>
              </a:spcAft>
              <a:buClr>
                <a:schemeClr val="accent2"/>
              </a:buClr>
              <a:buSzPct val="100000"/>
              <a:buFont typeface="Arial"/>
              <a:buChar char="•"/>
              <a:defRPr sz="2000" b="0" i="0" u="none" strike="noStrike" cap="none">
                <a:solidFill>
                  <a:schemeClr val="dk1"/>
                </a:solidFill>
                <a:latin typeface="Calibri"/>
                <a:ea typeface="Calibri"/>
                <a:cs typeface="Calibri"/>
                <a:sym typeface="Calibri"/>
              </a:defRPr>
            </a:lvl2pPr>
            <a:lvl3pPr marL="1005839" marR="0" lvl="2" indent="111761" algn="l" rtl="0">
              <a:lnSpc>
                <a:spcPct val="100000"/>
              </a:lnSpc>
              <a:spcBef>
                <a:spcPts val="360"/>
              </a:spcBef>
              <a:spcAft>
                <a:spcPts val="0"/>
              </a:spcAft>
              <a:buClr>
                <a:schemeClr val="accent3"/>
              </a:buClr>
              <a:buSzPct val="100000"/>
              <a:buFont typeface="Arial"/>
              <a:buChar char="•"/>
              <a:defRPr sz="1800" b="0" i="0" u="none" strike="noStrike" cap="none">
                <a:solidFill>
                  <a:schemeClr val="dk1"/>
                </a:solidFill>
                <a:latin typeface="Calibri"/>
                <a:ea typeface="Calibri"/>
                <a:cs typeface="Calibri"/>
                <a:sym typeface="Calibri"/>
              </a:defRPr>
            </a:lvl3pPr>
            <a:lvl4pPr marL="1280160" marR="0" lvl="3" indent="66039" algn="l" rtl="0">
              <a:lnSpc>
                <a:spcPct val="100000"/>
              </a:lnSpc>
              <a:spcBef>
                <a:spcPts val="320"/>
              </a:spcBef>
              <a:spcAft>
                <a:spcPts val="0"/>
              </a:spcAft>
              <a:buClr>
                <a:schemeClr val="accent4"/>
              </a:buClr>
              <a:buSzPct val="100000"/>
              <a:buFont typeface="Arial"/>
              <a:buChar char="•"/>
              <a:defRPr sz="1600" b="0" i="0" u="none" strike="noStrike" cap="none">
                <a:solidFill>
                  <a:schemeClr val="dk1"/>
                </a:solidFill>
                <a:latin typeface="Calibri"/>
                <a:ea typeface="Calibri"/>
                <a:cs typeface="Calibri"/>
                <a:sym typeface="Calibri"/>
              </a:defRPr>
            </a:lvl4pPr>
            <a:lvl5pPr marL="1554480" marR="0" lvl="4" indent="33019" algn="l" rtl="0">
              <a:lnSpc>
                <a:spcPct val="100000"/>
              </a:lnSpc>
              <a:spcBef>
                <a:spcPts val="280"/>
              </a:spcBef>
              <a:spcAft>
                <a:spcPts val="0"/>
              </a:spcAft>
              <a:buClr>
                <a:schemeClr val="accent5"/>
              </a:buClr>
              <a:buSzPct val="100000"/>
              <a:buFont typeface="Arial"/>
              <a:buChar char="•"/>
              <a:defRPr sz="1400" b="0" i="0" u="none" strike="noStrike" cap="none">
                <a:solidFill>
                  <a:schemeClr val="dk1"/>
                </a:solidFill>
                <a:latin typeface="Calibri"/>
                <a:ea typeface="Calibri"/>
                <a:cs typeface="Calibri"/>
                <a:sym typeface="Calibri"/>
              </a:defRPr>
            </a:lvl5pPr>
            <a:lvl6pPr marL="1737360" marR="0" lvl="5" indent="78739" algn="l" rtl="0">
              <a:lnSpc>
                <a:spcPct val="100000"/>
              </a:lnSpc>
              <a:spcBef>
                <a:spcPts val="280"/>
              </a:spcBef>
              <a:spcAft>
                <a:spcPts val="0"/>
              </a:spcAft>
              <a:buClr>
                <a:schemeClr val="accent1"/>
              </a:buClr>
              <a:buSzPct val="100000"/>
              <a:buFont typeface="Arial"/>
              <a:buChar char="•"/>
              <a:defRPr sz="1400" b="0" i="0" u="none" strike="noStrike" cap="none">
                <a:solidFill>
                  <a:schemeClr val="dk1"/>
                </a:solidFill>
                <a:latin typeface="Calibri"/>
                <a:ea typeface="Calibri"/>
                <a:cs typeface="Calibri"/>
                <a:sym typeface="Calibri"/>
              </a:defRPr>
            </a:lvl6pPr>
            <a:lvl7pPr marL="1920240" marR="0" lvl="6" indent="73660" algn="l" rtl="0">
              <a:lnSpc>
                <a:spcPct val="100000"/>
              </a:lnSpc>
              <a:spcBef>
                <a:spcPts val="280"/>
              </a:spcBef>
              <a:spcAft>
                <a:spcPts val="0"/>
              </a:spcAft>
              <a:buClr>
                <a:schemeClr val="accent2"/>
              </a:buClr>
              <a:buSzPct val="100000"/>
              <a:buFont typeface="Arial"/>
              <a:buChar char="•"/>
              <a:defRPr sz="1400" b="0" i="0" u="none" strike="noStrike" cap="none">
                <a:solidFill>
                  <a:schemeClr val="dk1"/>
                </a:solidFill>
                <a:latin typeface="Calibri"/>
                <a:ea typeface="Calibri"/>
                <a:cs typeface="Calibri"/>
                <a:sym typeface="Calibri"/>
              </a:defRPr>
            </a:lvl7pPr>
            <a:lvl8pPr marL="2103120" marR="0" lvl="7" indent="81279" algn="l" rtl="0">
              <a:lnSpc>
                <a:spcPct val="100000"/>
              </a:lnSpc>
              <a:spcBef>
                <a:spcPts val="280"/>
              </a:spcBef>
              <a:spcAft>
                <a:spcPts val="0"/>
              </a:spcAft>
              <a:buClr>
                <a:schemeClr val="accent3"/>
              </a:buClr>
              <a:buSzPct val="100000"/>
              <a:buFont typeface="Arial"/>
              <a:buChar char="•"/>
              <a:defRPr sz="1400" b="0" i="0" u="none" strike="noStrike" cap="none">
                <a:solidFill>
                  <a:schemeClr val="dk1"/>
                </a:solidFill>
                <a:latin typeface="Calibri"/>
                <a:ea typeface="Calibri"/>
                <a:cs typeface="Calibri"/>
                <a:sym typeface="Calibri"/>
              </a:defRPr>
            </a:lvl8pPr>
            <a:lvl9pPr marL="2286000" marR="0" lvl="8" indent="76200" algn="l" rtl="0">
              <a:lnSpc>
                <a:spcPct val="100000"/>
              </a:lnSpc>
              <a:spcBef>
                <a:spcPts val="280"/>
              </a:spcBef>
              <a:spcAft>
                <a:spcPts val="0"/>
              </a:spcAft>
              <a:buClr>
                <a:schemeClr val="accent4"/>
              </a:buClr>
              <a:buSzPct val="1000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38" name="Shape 38"/>
          <p:cNvSpPr txBox="1">
            <a:spLocks noGrp="1"/>
          </p:cNvSpPr>
          <p:nvPr>
            <p:ph type="dt" idx="10"/>
          </p:nvPr>
        </p:nvSpPr>
        <p:spPr>
          <a:xfrm rot="-5400000">
            <a:off x="7551350" y="1645919"/>
            <a:ext cx="2438399" cy="36575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lt2"/>
              </a:buClr>
              <a:buFont typeface="Cabin"/>
              <a:buNone/>
              <a:defRPr sz="1200" b="0" i="0" u="none" strike="noStrike" cap="none">
                <a:solidFill>
                  <a:schemeClr val="lt2"/>
                </a:solidFill>
                <a:latin typeface="Cabin"/>
                <a:ea typeface="Cabin"/>
                <a:cs typeface="Cabin"/>
                <a:sym typeface="Cabin"/>
              </a:defRPr>
            </a:lvl1pPr>
            <a:lvl2pPr marL="457200" marR="0" lvl="1"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2pPr>
            <a:lvl3pPr marL="914400" marR="0" lvl="2"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3pPr>
            <a:lvl4pPr marL="1371600" marR="0" lvl="3"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4pPr>
            <a:lvl5pPr marL="1828800" marR="0" lvl="4"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5pPr>
            <a:lvl6pPr marL="2286000" marR="0" lvl="5"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6pPr>
            <a:lvl7pPr marL="2743200" marR="0" lvl="6"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7pPr>
            <a:lvl8pPr marL="3200400" marR="0" lvl="7"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8pPr>
            <a:lvl9pPr marL="3657600" marR="0" lvl="8"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9pPr>
          </a:lstStyle>
          <a:p>
            <a:endParaRPr/>
          </a:p>
        </p:txBody>
      </p:sp>
      <p:sp>
        <p:nvSpPr>
          <p:cNvPr id="39" name="Shape 39"/>
          <p:cNvSpPr txBox="1">
            <a:spLocks noGrp="1"/>
          </p:cNvSpPr>
          <p:nvPr>
            <p:ph type="ftr" idx="11"/>
          </p:nvPr>
        </p:nvSpPr>
        <p:spPr>
          <a:xfrm rot="-5400000">
            <a:off x="7586909" y="4048758"/>
            <a:ext cx="2367281" cy="365759"/>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Clr>
                <a:schemeClr val="lt2"/>
              </a:buClr>
              <a:buFont typeface="Cabin"/>
              <a:buNone/>
              <a:defRPr sz="1200" b="0" i="0" u="none" strike="noStrike" cap="none">
                <a:solidFill>
                  <a:schemeClr val="lt2"/>
                </a:solidFill>
                <a:latin typeface="Cabin"/>
                <a:ea typeface="Cabin"/>
                <a:cs typeface="Cabin"/>
                <a:sym typeface="Cabin"/>
              </a:defRPr>
            </a:lvl1pPr>
            <a:lvl2pPr marL="457200" marR="0" lvl="1"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2pPr>
            <a:lvl3pPr marL="914400" marR="0" lvl="2"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3pPr>
            <a:lvl4pPr marL="1371600" marR="0" lvl="3"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4pPr>
            <a:lvl5pPr marL="1828800" marR="0" lvl="4"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5pPr>
            <a:lvl6pPr marL="2286000" marR="0" lvl="5"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6pPr>
            <a:lvl7pPr marL="2743200" marR="0" lvl="6"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7pPr>
            <a:lvl8pPr marL="3200400" marR="0" lvl="7"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8pPr>
            <a:lvl9pPr marL="3657600" marR="0" lvl="8"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9pPr>
          </a:lstStyle>
          <a:p>
            <a:endParaRPr/>
          </a:p>
        </p:txBody>
      </p:sp>
      <p:sp>
        <p:nvSpPr>
          <p:cNvPr id="40" name="Shape 40"/>
          <p:cNvSpPr>
            <a:spLocks noGrp="1"/>
          </p:cNvSpPr>
          <p:nvPr>
            <p:ph type="sldNum" idx="12"/>
          </p:nvPr>
        </p:nvSpPr>
        <p:spPr>
          <a:xfrm>
            <a:off x="8531788" y="5648960"/>
            <a:ext cx="548699" cy="396300"/>
          </a:xfrm>
          <a:prstGeom prst="bracketPair">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a:t>
            </a:fld>
            <a:endParaRPr lang="en-US"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Title and Content 1">
    <p:spTree>
      <p:nvGrpSpPr>
        <p:cNvPr id="1" name="Shape 41"/>
        <p:cNvGrpSpPr/>
        <p:nvPr/>
      </p:nvGrpSpPr>
      <p:grpSpPr>
        <a:xfrm>
          <a:off x="0" y="0"/>
          <a:ext cx="0" cy="0"/>
          <a:chOff x="0" y="0"/>
          <a:chExt cx="0" cy="0"/>
        </a:xfrm>
      </p:grpSpPr>
      <p:sp>
        <p:nvSpPr>
          <p:cNvPr id="42" name="Shape 42"/>
          <p:cNvSpPr txBox="1">
            <a:spLocks noGrp="1"/>
          </p:cNvSpPr>
          <p:nvPr>
            <p:ph type="dt" idx="10"/>
          </p:nvPr>
        </p:nvSpPr>
        <p:spPr>
          <a:xfrm rot="-5400000">
            <a:off x="7551320" y="1645949"/>
            <a:ext cx="2438399" cy="365698"/>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lt2"/>
              </a:buClr>
              <a:buFont typeface="Cabin"/>
              <a:buNone/>
              <a:defRPr sz="1200" b="0" i="0" u="none" strike="noStrike" cap="none">
                <a:solidFill>
                  <a:schemeClr val="lt2"/>
                </a:solidFill>
                <a:latin typeface="Cabin"/>
                <a:ea typeface="Cabin"/>
                <a:cs typeface="Cabin"/>
                <a:sym typeface="Cabin"/>
              </a:defRPr>
            </a:lvl1pPr>
            <a:lvl2pPr marL="457200" marR="0" lvl="1"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2pPr>
            <a:lvl3pPr marL="914400" marR="0" lvl="2"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3pPr>
            <a:lvl4pPr marL="1371600" marR="0" lvl="3"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4pPr>
            <a:lvl5pPr marL="1828800" marR="0" lvl="4"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5pPr>
            <a:lvl6pPr marL="2286000" marR="0" lvl="5"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6pPr>
            <a:lvl7pPr marL="2743200" marR="0" lvl="6"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7pPr>
            <a:lvl8pPr marL="3200400" marR="0" lvl="7"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8pPr>
            <a:lvl9pPr marL="3657600" marR="0" lvl="8"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9pPr>
          </a:lstStyle>
          <a:p>
            <a:endParaRPr/>
          </a:p>
        </p:txBody>
      </p:sp>
      <p:sp>
        <p:nvSpPr>
          <p:cNvPr id="43" name="Shape 43"/>
          <p:cNvSpPr txBox="1">
            <a:spLocks noGrp="1"/>
          </p:cNvSpPr>
          <p:nvPr>
            <p:ph type="ftr" idx="11"/>
          </p:nvPr>
        </p:nvSpPr>
        <p:spPr>
          <a:xfrm rot="-5400000">
            <a:off x="7586870" y="4048779"/>
            <a:ext cx="2367299" cy="365698"/>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Clr>
                <a:schemeClr val="lt2"/>
              </a:buClr>
              <a:buFont typeface="Cabin"/>
              <a:buNone/>
              <a:defRPr sz="1200" b="0" i="0" u="none" strike="noStrike" cap="none">
                <a:solidFill>
                  <a:schemeClr val="lt2"/>
                </a:solidFill>
                <a:latin typeface="Cabin"/>
                <a:ea typeface="Cabin"/>
                <a:cs typeface="Cabin"/>
                <a:sym typeface="Cabin"/>
              </a:defRPr>
            </a:lvl1pPr>
            <a:lvl2pPr marL="457200" marR="0" lvl="1"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2pPr>
            <a:lvl3pPr marL="914400" marR="0" lvl="2"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3pPr>
            <a:lvl4pPr marL="1371600" marR="0" lvl="3"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4pPr>
            <a:lvl5pPr marL="1828800" marR="0" lvl="4"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5pPr>
            <a:lvl6pPr marL="2286000" marR="0" lvl="5"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6pPr>
            <a:lvl7pPr marL="2743200" marR="0" lvl="6"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7pPr>
            <a:lvl8pPr marL="3200400" marR="0" lvl="7"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8pPr>
            <a:lvl9pPr marL="3657600" marR="0" lvl="8"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9pPr>
          </a:lstStyle>
          <a:p>
            <a:endParaRPr/>
          </a:p>
        </p:txBody>
      </p:sp>
      <p:sp>
        <p:nvSpPr>
          <p:cNvPr id="44" name="Shape 44"/>
          <p:cNvSpPr>
            <a:spLocks noGrp="1"/>
          </p:cNvSpPr>
          <p:nvPr>
            <p:ph type="sldNum" idx="12"/>
          </p:nvPr>
        </p:nvSpPr>
        <p:spPr>
          <a:xfrm>
            <a:off x="8531788" y="5801360"/>
            <a:ext cx="548699" cy="396300"/>
          </a:xfrm>
          <a:prstGeom prst="bracketPair">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a:t>
            </a:fld>
            <a:endParaRPr lang="en-US"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45"/>
        <p:cNvGrpSpPr/>
        <p:nvPr/>
      </p:nvGrpSpPr>
      <p:grpSpPr>
        <a:xfrm>
          <a:off x="0" y="0"/>
          <a:ext cx="0" cy="0"/>
          <a:chOff x="0" y="0"/>
          <a:chExt cx="0" cy="0"/>
        </a:xfrm>
      </p:grpSpPr>
      <p:sp>
        <p:nvSpPr>
          <p:cNvPr id="46" name="Shape 46"/>
          <p:cNvSpPr txBox="1">
            <a:spLocks noGrp="1"/>
          </p:cNvSpPr>
          <p:nvPr>
            <p:ph type="title"/>
          </p:nvPr>
        </p:nvSpPr>
        <p:spPr>
          <a:xfrm>
            <a:off x="722312" y="5486400"/>
            <a:ext cx="7659687" cy="11684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2"/>
              </a:buClr>
              <a:buFont typeface="Cambria"/>
              <a:buNone/>
              <a:defRPr sz="3600" b="0" i="0" u="none" strike="noStrike" cap="none">
                <a:solidFill>
                  <a:schemeClr val="dk2"/>
                </a:solidFill>
                <a:latin typeface="Cambria"/>
                <a:ea typeface="Cambria"/>
                <a:cs typeface="Cambria"/>
                <a:sym typeface="Cambria"/>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47" name="Shape 47"/>
          <p:cNvSpPr txBox="1">
            <a:spLocks noGrp="1"/>
          </p:cNvSpPr>
          <p:nvPr>
            <p:ph type="body" idx="1"/>
          </p:nvPr>
        </p:nvSpPr>
        <p:spPr>
          <a:xfrm>
            <a:off x="722312" y="3852862"/>
            <a:ext cx="6135686" cy="1633538"/>
          </a:xfrm>
          <a:prstGeom prst="rect">
            <a:avLst/>
          </a:prstGeom>
          <a:noFill/>
          <a:ln>
            <a:noFill/>
          </a:ln>
        </p:spPr>
        <p:txBody>
          <a:bodyPr lIns="91425" tIns="91425" rIns="91425" bIns="91425" anchor="b" anchorCtr="0"/>
          <a:lstStyle>
            <a:lvl1pPr marL="0" marR="0" lvl="0" indent="0" algn="l" rtl="0">
              <a:lnSpc>
                <a:spcPct val="100000"/>
              </a:lnSpc>
              <a:spcBef>
                <a:spcPts val="400"/>
              </a:spcBef>
              <a:spcAft>
                <a:spcPts val="0"/>
              </a:spcAft>
              <a:buClr>
                <a:schemeClr val="accent1"/>
              </a:buClr>
              <a:buFont typeface="Arial"/>
              <a:buNone/>
              <a:defRPr sz="2000" b="0" i="0" u="none" strike="noStrike" cap="none">
                <a:solidFill>
                  <a:srgbClr val="8C8B8A"/>
                </a:solidFill>
                <a:latin typeface="Calibri"/>
                <a:ea typeface="Calibri"/>
                <a:cs typeface="Calibri"/>
                <a:sym typeface="Calibri"/>
              </a:defRPr>
            </a:lvl1pPr>
            <a:lvl2pPr marL="457200" marR="0" lvl="1" indent="0" algn="l" rtl="0">
              <a:lnSpc>
                <a:spcPct val="100000"/>
              </a:lnSpc>
              <a:spcBef>
                <a:spcPts val="360"/>
              </a:spcBef>
              <a:spcAft>
                <a:spcPts val="0"/>
              </a:spcAft>
              <a:buClr>
                <a:schemeClr val="accent2"/>
              </a:buClr>
              <a:buFont typeface="Arial"/>
              <a:buNone/>
              <a:defRPr sz="1800" b="0" i="0" u="none" strike="noStrike" cap="none">
                <a:solidFill>
                  <a:srgbClr val="8C8B8A"/>
                </a:solidFill>
                <a:latin typeface="Calibri"/>
                <a:ea typeface="Calibri"/>
                <a:cs typeface="Calibri"/>
                <a:sym typeface="Calibri"/>
              </a:defRPr>
            </a:lvl2pPr>
            <a:lvl3pPr marL="914400" marR="0" lvl="2" indent="0" algn="l" rtl="0">
              <a:lnSpc>
                <a:spcPct val="100000"/>
              </a:lnSpc>
              <a:spcBef>
                <a:spcPts val="320"/>
              </a:spcBef>
              <a:spcAft>
                <a:spcPts val="0"/>
              </a:spcAft>
              <a:buClr>
                <a:schemeClr val="accent3"/>
              </a:buClr>
              <a:buFont typeface="Arial"/>
              <a:buNone/>
              <a:defRPr sz="1600" b="0" i="0" u="none" strike="noStrike" cap="none">
                <a:solidFill>
                  <a:srgbClr val="8C8B8A"/>
                </a:solidFill>
                <a:latin typeface="Calibri"/>
                <a:ea typeface="Calibri"/>
                <a:cs typeface="Calibri"/>
                <a:sym typeface="Calibri"/>
              </a:defRPr>
            </a:lvl3pPr>
            <a:lvl4pPr marL="1371600" marR="0" lvl="3" indent="0" algn="l" rtl="0">
              <a:lnSpc>
                <a:spcPct val="100000"/>
              </a:lnSpc>
              <a:spcBef>
                <a:spcPts val="280"/>
              </a:spcBef>
              <a:spcAft>
                <a:spcPts val="0"/>
              </a:spcAft>
              <a:buClr>
                <a:schemeClr val="accent4"/>
              </a:buClr>
              <a:buFont typeface="Arial"/>
              <a:buNone/>
              <a:defRPr sz="1400" b="0" i="0" u="none" strike="noStrike" cap="none">
                <a:solidFill>
                  <a:srgbClr val="8C8B8A"/>
                </a:solidFill>
                <a:latin typeface="Calibri"/>
                <a:ea typeface="Calibri"/>
                <a:cs typeface="Calibri"/>
                <a:sym typeface="Calibri"/>
              </a:defRPr>
            </a:lvl4pPr>
            <a:lvl5pPr marL="1828800" marR="0" lvl="4" indent="0" algn="l" rtl="0">
              <a:lnSpc>
                <a:spcPct val="100000"/>
              </a:lnSpc>
              <a:spcBef>
                <a:spcPts val="280"/>
              </a:spcBef>
              <a:spcAft>
                <a:spcPts val="0"/>
              </a:spcAft>
              <a:buClr>
                <a:schemeClr val="accent5"/>
              </a:buClr>
              <a:buFont typeface="Arial"/>
              <a:buNone/>
              <a:defRPr sz="1400" b="0" i="0" u="none" strike="noStrike" cap="none">
                <a:solidFill>
                  <a:srgbClr val="8C8B8A"/>
                </a:solidFill>
                <a:latin typeface="Calibri"/>
                <a:ea typeface="Calibri"/>
                <a:cs typeface="Calibri"/>
                <a:sym typeface="Calibri"/>
              </a:defRPr>
            </a:lvl5pPr>
            <a:lvl6pPr marL="2286000" marR="0" lvl="5" indent="0" algn="l" rtl="0">
              <a:lnSpc>
                <a:spcPct val="100000"/>
              </a:lnSpc>
              <a:spcBef>
                <a:spcPts val="280"/>
              </a:spcBef>
              <a:spcAft>
                <a:spcPts val="0"/>
              </a:spcAft>
              <a:buClr>
                <a:schemeClr val="accent1"/>
              </a:buClr>
              <a:buFont typeface="Arial"/>
              <a:buNone/>
              <a:defRPr sz="1400" b="0" i="0" u="none" strike="noStrike" cap="none">
                <a:solidFill>
                  <a:srgbClr val="8C8B8A"/>
                </a:solidFill>
                <a:latin typeface="Calibri"/>
                <a:ea typeface="Calibri"/>
                <a:cs typeface="Calibri"/>
                <a:sym typeface="Calibri"/>
              </a:defRPr>
            </a:lvl6pPr>
            <a:lvl7pPr marL="2743200" marR="0" lvl="6" indent="0" algn="l" rtl="0">
              <a:lnSpc>
                <a:spcPct val="100000"/>
              </a:lnSpc>
              <a:spcBef>
                <a:spcPts val="280"/>
              </a:spcBef>
              <a:spcAft>
                <a:spcPts val="0"/>
              </a:spcAft>
              <a:buClr>
                <a:schemeClr val="accent2"/>
              </a:buClr>
              <a:buFont typeface="Arial"/>
              <a:buNone/>
              <a:defRPr sz="1400" b="0" i="0" u="none" strike="noStrike" cap="none">
                <a:solidFill>
                  <a:srgbClr val="8C8B8A"/>
                </a:solidFill>
                <a:latin typeface="Calibri"/>
                <a:ea typeface="Calibri"/>
                <a:cs typeface="Calibri"/>
                <a:sym typeface="Calibri"/>
              </a:defRPr>
            </a:lvl7pPr>
            <a:lvl8pPr marL="3200400" marR="0" lvl="7" indent="0" algn="l" rtl="0">
              <a:lnSpc>
                <a:spcPct val="100000"/>
              </a:lnSpc>
              <a:spcBef>
                <a:spcPts val="280"/>
              </a:spcBef>
              <a:spcAft>
                <a:spcPts val="0"/>
              </a:spcAft>
              <a:buClr>
                <a:schemeClr val="accent3"/>
              </a:buClr>
              <a:buFont typeface="Arial"/>
              <a:buNone/>
              <a:defRPr sz="1400" b="0" i="0" u="none" strike="noStrike" cap="none">
                <a:solidFill>
                  <a:srgbClr val="8C8B8A"/>
                </a:solidFill>
                <a:latin typeface="Calibri"/>
                <a:ea typeface="Calibri"/>
                <a:cs typeface="Calibri"/>
                <a:sym typeface="Calibri"/>
              </a:defRPr>
            </a:lvl8pPr>
            <a:lvl9pPr marL="3657600" marR="0" lvl="8" indent="0" algn="l" rtl="0">
              <a:lnSpc>
                <a:spcPct val="100000"/>
              </a:lnSpc>
              <a:spcBef>
                <a:spcPts val="280"/>
              </a:spcBef>
              <a:spcAft>
                <a:spcPts val="0"/>
              </a:spcAft>
              <a:buClr>
                <a:schemeClr val="accent4"/>
              </a:buClr>
              <a:buFont typeface="Arial"/>
              <a:buNone/>
              <a:defRPr sz="1400" b="0" i="0" u="none" strike="noStrike" cap="none">
                <a:solidFill>
                  <a:srgbClr val="8C8B8A"/>
                </a:solidFill>
                <a:latin typeface="Calibri"/>
                <a:ea typeface="Calibri"/>
                <a:cs typeface="Calibri"/>
                <a:sym typeface="Calibri"/>
              </a:defRPr>
            </a:lvl9pPr>
          </a:lstStyle>
          <a:p>
            <a:endParaRPr/>
          </a:p>
        </p:txBody>
      </p:sp>
      <p:sp>
        <p:nvSpPr>
          <p:cNvPr id="48" name="Shape 48"/>
          <p:cNvSpPr txBox="1">
            <a:spLocks noGrp="1"/>
          </p:cNvSpPr>
          <p:nvPr>
            <p:ph type="dt" idx="10"/>
          </p:nvPr>
        </p:nvSpPr>
        <p:spPr>
          <a:xfrm rot="-5400000">
            <a:off x="7551350" y="1645919"/>
            <a:ext cx="2438399" cy="36575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lt2"/>
              </a:buClr>
              <a:buFont typeface="Cabin"/>
              <a:buNone/>
              <a:defRPr sz="1200" b="0" i="0" u="none" strike="noStrike" cap="none">
                <a:solidFill>
                  <a:schemeClr val="lt2"/>
                </a:solidFill>
                <a:latin typeface="Cabin"/>
                <a:ea typeface="Cabin"/>
                <a:cs typeface="Cabin"/>
                <a:sym typeface="Cabin"/>
              </a:defRPr>
            </a:lvl1pPr>
            <a:lvl2pPr marL="457200" marR="0" lvl="1"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2pPr>
            <a:lvl3pPr marL="914400" marR="0" lvl="2"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3pPr>
            <a:lvl4pPr marL="1371600" marR="0" lvl="3"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4pPr>
            <a:lvl5pPr marL="1828800" marR="0" lvl="4"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5pPr>
            <a:lvl6pPr marL="2286000" marR="0" lvl="5"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6pPr>
            <a:lvl7pPr marL="2743200" marR="0" lvl="6"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7pPr>
            <a:lvl8pPr marL="3200400" marR="0" lvl="7"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8pPr>
            <a:lvl9pPr marL="3657600" marR="0" lvl="8"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9pPr>
          </a:lstStyle>
          <a:p>
            <a:endParaRPr/>
          </a:p>
        </p:txBody>
      </p:sp>
      <p:sp>
        <p:nvSpPr>
          <p:cNvPr id="49" name="Shape 49"/>
          <p:cNvSpPr txBox="1">
            <a:spLocks noGrp="1"/>
          </p:cNvSpPr>
          <p:nvPr>
            <p:ph type="ftr" idx="11"/>
          </p:nvPr>
        </p:nvSpPr>
        <p:spPr>
          <a:xfrm rot="-5400000">
            <a:off x="7586909" y="4048758"/>
            <a:ext cx="2367281" cy="365759"/>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Clr>
                <a:schemeClr val="lt2"/>
              </a:buClr>
              <a:buFont typeface="Cabin"/>
              <a:buNone/>
              <a:defRPr sz="1200" b="0" i="0" u="none" strike="noStrike" cap="none">
                <a:solidFill>
                  <a:schemeClr val="lt2"/>
                </a:solidFill>
                <a:latin typeface="Cabin"/>
                <a:ea typeface="Cabin"/>
                <a:cs typeface="Cabin"/>
                <a:sym typeface="Cabin"/>
              </a:defRPr>
            </a:lvl1pPr>
            <a:lvl2pPr marL="457200" marR="0" lvl="1"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2pPr>
            <a:lvl3pPr marL="914400" marR="0" lvl="2"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3pPr>
            <a:lvl4pPr marL="1371600" marR="0" lvl="3"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4pPr>
            <a:lvl5pPr marL="1828800" marR="0" lvl="4"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5pPr>
            <a:lvl6pPr marL="2286000" marR="0" lvl="5"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6pPr>
            <a:lvl7pPr marL="2743200" marR="0" lvl="6"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7pPr>
            <a:lvl8pPr marL="3200400" marR="0" lvl="7"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8pPr>
            <a:lvl9pPr marL="3657600" marR="0" lvl="8"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9pPr>
          </a:lstStyle>
          <a:p>
            <a:endParaRPr/>
          </a:p>
        </p:txBody>
      </p:sp>
      <p:sp>
        <p:nvSpPr>
          <p:cNvPr id="50" name="Shape 50"/>
          <p:cNvSpPr>
            <a:spLocks noGrp="1"/>
          </p:cNvSpPr>
          <p:nvPr>
            <p:ph type="sldNum" idx="12"/>
          </p:nvPr>
        </p:nvSpPr>
        <p:spPr>
          <a:xfrm>
            <a:off x="8531788" y="5953760"/>
            <a:ext cx="548699" cy="396300"/>
          </a:xfrm>
          <a:prstGeom prst="bracketPair">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a:t>
            </a:fld>
            <a:endParaRPr lang="en-US"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51"/>
        <p:cNvGrpSpPr/>
        <p:nvPr/>
      </p:nvGrpSpPr>
      <p:grpSpPr>
        <a:xfrm>
          <a:off x="0" y="0"/>
          <a:ext cx="0" cy="0"/>
          <a:chOff x="0" y="0"/>
          <a:chExt cx="0" cy="0"/>
        </a:xfrm>
      </p:grpSpPr>
      <p:sp>
        <p:nvSpPr>
          <p:cNvPr id="52" name="Shape 52"/>
          <p:cNvSpPr txBox="1">
            <a:spLocks noGrp="1"/>
          </p:cNvSpPr>
          <p:nvPr>
            <p:ph type="title"/>
          </p:nvPr>
        </p:nvSpPr>
        <p:spPr>
          <a:xfrm>
            <a:off x="457200" y="274637"/>
            <a:ext cx="7619999"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2"/>
              </a:buClr>
              <a:buFont typeface="Cambria"/>
              <a:buNone/>
              <a:defRPr sz="4600" b="0" i="0" u="none" strike="noStrike" cap="none">
                <a:solidFill>
                  <a:schemeClr val="dk2"/>
                </a:solidFill>
                <a:latin typeface="Cambria"/>
                <a:ea typeface="Cambria"/>
                <a:cs typeface="Cambria"/>
                <a:sym typeface="Cambria"/>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53" name="Shape 53"/>
          <p:cNvSpPr txBox="1">
            <a:spLocks noGrp="1"/>
          </p:cNvSpPr>
          <p:nvPr>
            <p:ph type="body" idx="1"/>
          </p:nvPr>
        </p:nvSpPr>
        <p:spPr>
          <a:xfrm>
            <a:off x="457200" y="1535112"/>
            <a:ext cx="3657600" cy="639762"/>
          </a:xfrm>
          <a:prstGeom prst="rect">
            <a:avLst/>
          </a:prstGeom>
          <a:noFill/>
          <a:ln>
            <a:noFill/>
          </a:ln>
        </p:spPr>
        <p:txBody>
          <a:bodyPr lIns="91425" tIns="91425" rIns="91425" bIns="91425" anchor="b" anchorCtr="0"/>
          <a:lstStyle>
            <a:lvl1pPr marL="0" marR="0" lvl="0" indent="0" algn="ctr" rtl="0">
              <a:lnSpc>
                <a:spcPct val="100000"/>
              </a:lnSpc>
              <a:spcBef>
                <a:spcPts val="400"/>
              </a:spcBef>
              <a:spcAft>
                <a:spcPts val="0"/>
              </a:spcAft>
              <a:buClr>
                <a:schemeClr val="accent1"/>
              </a:buClr>
              <a:buFont typeface="Arial"/>
              <a:buNone/>
              <a:defRPr sz="2000" b="1" i="0" u="none" strike="noStrike" cap="none">
                <a:solidFill>
                  <a:schemeClr val="dk2"/>
                </a:solidFill>
                <a:latin typeface="Calibri"/>
                <a:ea typeface="Calibri"/>
                <a:cs typeface="Calibri"/>
                <a:sym typeface="Calibri"/>
              </a:defRPr>
            </a:lvl1pPr>
            <a:lvl2pPr marL="457200" marR="0" lvl="1" indent="0" algn="l" rtl="0">
              <a:lnSpc>
                <a:spcPct val="100000"/>
              </a:lnSpc>
              <a:spcBef>
                <a:spcPts val="400"/>
              </a:spcBef>
              <a:spcAft>
                <a:spcPts val="0"/>
              </a:spcAft>
              <a:buClr>
                <a:schemeClr val="accent2"/>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lnSpc>
                <a:spcPct val="100000"/>
              </a:lnSpc>
              <a:spcBef>
                <a:spcPts val="360"/>
              </a:spcBef>
              <a:spcAft>
                <a:spcPts val="0"/>
              </a:spcAft>
              <a:buClr>
                <a:schemeClr val="accent3"/>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lnSpc>
                <a:spcPct val="100000"/>
              </a:lnSpc>
              <a:spcBef>
                <a:spcPts val="320"/>
              </a:spcBef>
              <a:spcAft>
                <a:spcPts val="0"/>
              </a:spcAft>
              <a:buClr>
                <a:schemeClr val="accent4"/>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lnSpc>
                <a:spcPct val="100000"/>
              </a:lnSpc>
              <a:spcBef>
                <a:spcPts val="320"/>
              </a:spcBef>
              <a:spcAft>
                <a:spcPts val="0"/>
              </a:spcAft>
              <a:buClr>
                <a:schemeClr val="accent5"/>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lnSpc>
                <a:spcPct val="100000"/>
              </a:lnSpc>
              <a:spcBef>
                <a:spcPts val="320"/>
              </a:spcBef>
              <a:spcAft>
                <a:spcPts val="0"/>
              </a:spcAft>
              <a:buClr>
                <a:schemeClr val="accent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lnSpc>
                <a:spcPct val="100000"/>
              </a:lnSpc>
              <a:spcBef>
                <a:spcPts val="320"/>
              </a:spcBef>
              <a:spcAft>
                <a:spcPts val="0"/>
              </a:spcAft>
              <a:buClr>
                <a:schemeClr val="accent2"/>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lnSpc>
                <a:spcPct val="100000"/>
              </a:lnSpc>
              <a:spcBef>
                <a:spcPts val="320"/>
              </a:spcBef>
              <a:spcAft>
                <a:spcPts val="0"/>
              </a:spcAft>
              <a:buClr>
                <a:schemeClr val="accent3"/>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lnSpc>
                <a:spcPct val="100000"/>
              </a:lnSpc>
              <a:spcBef>
                <a:spcPts val="320"/>
              </a:spcBef>
              <a:spcAft>
                <a:spcPts val="0"/>
              </a:spcAft>
              <a:buClr>
                <a:schemeClr val="accent4"/>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54" name="Shape 54"/>
          <p:cNvSpPr txBox="1">
            <a:spLocks noGrp="1"/>
          </p:cNvSpPr>
          <p:nvPr>
            <p:ph type="body" idx="2"/>
          </p:nvPr>
        </p:nvSpPr>
        <p:spPr>
          <a:xfrm>
            <a:off x="457200" y="2174875"/>
            <a:ext cx="3657600" cy="3951285"/>
          </a:xfrm>
          <a:prstGeom prst="rect">
            <a:avLst/>
          </a:prstGeom>
          <a:noFill/>
          <a:ln>
            <a:noFill/>
          </a:ln>
        </p:spPr>
        <p:txBody>
          <a:bodyPr lIns="91425" tIns="91425" rIns="91425" bIns="91425" anchor="t" anchorCtr="0"/>
          <a:lstStyle>
            <a:lvl1pPr marL="342900" marR="0" lvl="0" indent="228600" algn="l" rtl="0">
              <a:lnSpc>
                <a:spcPct val="100000"/>
              </a:lnSpc>
              <a:spcBef>
                <a:spcPts val="480"/>
              </a:spcBef>
              <a:spcAft>
                <a:spcPts val="0"/>
              </a:spcAft>
              <a:buClr>
                <a:schemeClr val="accent1"/>
              </a:buClr>
              <a:buSzPct val="100000"/>
              <a:buFont typeface="Arial"/>
              <a:buChar char="•"/>
              <a:defRPr sz="2400" b="0" i="0" u="none" strike="noStrike" cap="none">
                <a:solidFill>
                  <a:schemeClr val="dk1"/>
                </a:solidFill>
                <a:latin typeface="Calibri"/>
                <a:ea typeface="Calibri"/>
                <a:cs typeface="Calibri"/>
                <a:sym typeface="Calibri"/>
              </a:defRPr>
            </a:lvl1pPr>
            <a:lvl2pPr marL="640080" marR="0" lvl="1" indent="134619" algn="l" rtl="0">
              <a:lnSpc>
                <a:spcPct val="100000"/>
              </a:lnSpc>
              <a:spcBef>
                <a:spcPts val="400"/>
              </a:spcBef>
              <a:spcAft>
                <a:spcPts val="0"/>
              </a:spcAft>
              <a:buClr>
                <a:schemeClr val="accent2"/>
              </a:buClr>
              <a:buSzPct val="100000"/>
              <a:buFont typeface="Arial"/>
              <a:buChar char="•"/>
              <a:defRPr sz="2000" b="0" i="0" u="none" strike="noStrike" cap="none">
                <a:solidFill>
                  <a:schemeClr val="dk1"/>
                </a:solidFill>
                <a:latin typeface="Calibri"/>
                <a:ea typeface="Calibri"/>
                <a:cs typeface="Calibri"/>
                <a:sym typeface="Calibri"/>
              </a:defRPr>
            </a:lvl2pPr>
            <a:lvl3pPr marL="1005839" marR="0" lvl="2" indent="111761" algn="l" rtl="0">
              <a:lnSpc>
                <a:spcPct val="100000"/>
              </a:lnSpc>
              <a:spcBef>
                <a:spcPts val="360"/>
              </a:spcBef>
              <a:spcAft>
                <a:spcPts val="0"/>
              </a:spcAft>
              <a:buClr>
                <a:schemeClr val="accent3"/>
              </a:buClr>
              <a:buSzPct val="100000"/>
              <a:buFont typeface="Arial"/>
              <a:buChar char="•"/>
              <a:defRPr sz="1800" b="0" i="0" u="none" strike="noStrike" cap="none">
                <a:solidFill>
                  <a:schemeClr val="dk1"/>
                </a:solidFill>
                <a:latin typeface="Calibri"/>
                <a:ea typeface="Calibri"/>
                <a:cs typeface="Calibri"/>
                <a:sym typeface="Calibri"/>
              </a:defRPr>
            </a:lvl3pPr>
            <a:lvl4pPr marL="1280160" marR="0" lvl="3" indent="66039" algn="l" rtl="0">
              <a:lnSpc>
                <a:spcPct val="100000"/>
              </a:lnSpc>
              <a:spcBef>
                <a:spcPts val="320"/>
              </a:spcBef>
              <a:spcAft>
                <a:spcPts val="0"/>
              </a:spcAft>
              <a:buClr>
                <a:schemeClr val="accent4"/>
              </a:buClr>
              <a:buSzPct val="100000"/>
              <a:buFont typeface="Arial"/>
              <a:buChar char="•"/>
              <a:defRPr sz="1600" b="0" i="0" u="none" strike="noStrike" cap="none">
                <a:solidFill>
                  <a:schemeClr val="dk1"/>
                </a:solidFill>
                <a:latin typeface="Calibri"/>
                <a:ea typeface="Calibri"/>
                <a:cs typeface="Calibri"/>
                <a:sym typeface="Calibri"/>
              </a:defRPr>
            </a:lvl4pPr>
            <a:lvl5pPr marL="1554480" marR="0" lvl="4" indent="71119" algn="l" rtl="0">
              <a:lnSpc>
                <a:spcPct val="100000"/>
              </a:lnSpc>
              <a:spcBef>
                <a:spcPts val="320"/>
              </a:spcBef>
              <a:spcAft>
                <a:spcPts val="0"/>
              </a:spcAft>
              <a:buClr>
                <a:schemeClr val="accent5"/>
              </a:buClr>
              <a:buSzPct val="100000"/>
              <a:buFont typeface="Arial"/>
              <a:buChar char="•"/>
              <a:defRPr sz="1600" b="0" i="0" u="none" strike="noStrike" cap="none">
                <a:solidFill>
                  <a:schemeClr val="dk1"/>
                </a:solidFill>
                <a:latin typeface="Calibri"/>
                <a:ea typeface="Calibri"/>
                <a:cs typeface="Calibri"/>
                <a:sym typeface="Calibri"/>
              </a:defRPr>
            </a:lvl5pPr>
            <a:lvl6pPr marL="1737360" marR="0" lvl="5" indent="104139" algn="l" rtl="0">
              <a:lnSpc>
                <a:spcPct val="100000"/>
              </a:lnSpc>
              <a:spcBef>
                <a:spcPts val="320"/>
              </a:spcBef>
              <a:spcAft>
                <a:spcPts val="0"/>
              </a:spcAft>
              <a:buClr>
                <a:schemeClr val="accent1"/>
              </a:buClr>
              <a:buSzPct val="100000"/>
              <a:buFont typeface="Arial"/>
              <a:buChar char="•"/>
              <a:defRPr sz="1600" b="0" i="0" u="none" strike="noStrike" cap="none">
                <a:solidFill>
                  <a:schemeClr val="dk1"/>
                </a:solidFill>
                <a:latin typeface="Calibri"/>
                <a:ea typeface="Calibri"/>
                <a:cs typeface="Calibri"/>
                <a:sym typeface="Calibri"/>
              </a:defRPr>
            </a:lvl6pPr>
            <a:lvl7pPr marL="1920240" marR="0" lvl="6" indent="111760" algn="l" rtl="0">
              <a:lnSpc>
                <a:spcPct val="100000"/>
              </a:lnSpc>
              <a:spcBef>
                <a:spcPts val="320"/>
              </a:spcBef>
              <a:spcAft>
                <a:spcPts val="0"/>
              </a:spcAft>
              <a:buClr>
                <a:schemeClr val="accent2"/>
              </a:buClr>
              <a:buSzPct val="100000"/>
              <a:buFont typeface="Arial"/>
              <a:buChar char="•"/>
              <a:defRPr sz="1600" b="0" i="0" u="none" strike="noStrike" cap="none">
                <a:solidFill>
                  <a:schemeClr val="dk1"/>
                </a:solidFill>
                <a:latin typeface="Calibri"/>
                <a:ea typeface="Calibri"/>
                <a:cs typeface="Calibri"/>
                <a:sym typeface="Calibri"/>
              </a:defRPr>
            </a:lvl7pPr>
            <a:lvl8pPr marL="2103120" marR="0" lvl="7" indent="106679" algn="l" rtl="0">
              <a:lnSpc>
                <a:spcPct val="100000"/>
              </a:lnSpc>
              <a:spcBef>
                <a:spcPts val="320"/>
              </a:spcBef>
              <a:spcAft>
                <a:spcPts val="0"/>
              </a:spcAft>
              <a:buClr>
                <a:schemeClr val="accent3"/>
              </a:buClr>
              <a:buSzPct val="100000"/>
              <a:buFont typeface="Arial"/>
              <a:buChar char="•"/>
              <a:defRPr sz="1600" b="0" i="0" u="none" strike="noStrike" cap="none">
                <a:solidFill>
                  <a:schemeClr val="dk1"/>
                </a:solidFill>
                <a:latin typeface="Calibri"/>
                <a:ea typeface="Calibri"/>
                <a:cs typeface="Calibri"/>
                <a:sym typeface="Calibri"/>
              </a:defRPr>
            </a:lvl8pPr>
            <a:lvl9pPr marL="2286000" marR="0" lvl="8" indent="114300" algn="l" rtl="0">
              <a:lnSpc>
                <a:spcPct val="100000"/>
              </a:lnSpc>
              <a:spcBef>
                <a:spcPts val="320"/>
              </a:spcBef>
              <a:spcAft>
                <a:spcPts val="0"/>
              </a:spcAft>
              <a:buClr>
                <a:schemeClr val="accent4"/>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55" name="Shape 55"/>
          <p:cNvSpPr txBox="1">
            <a:spLocks noGrp="1"/>
          </p:cNvSpPr>
          <p:nvPr>
            <p:ph type="body" idx="3"/>
          </p:nvPr>
        </p:nvSpPr>
        <p:spPr>
          <a:xfrm>
            <a:off x="4419600" y="1535112"/>
            <a:ext cx="3657600" cy="639762"/>
          </a:xfrm>
          <a:prstGeom prst="rect">
            <a:avLst/>
          </a:prstGeom>
          <a:noFill/>
          <a:ln>
            <a:noFill/>
          </a:ln>
        </p:spPr>
        <p:txBody>
          <a:bodyPr lIns="91425" tIns="91425" rIns="91425" bIns="91425" anchor="b" anchorCtr="0"/>
          <a:lstStyle>
            <a:lvl1pPr marL="0" marR="0" lvl="0" indent="0" algn="ctr" rtl="0">
              <a:lnSpc>
                <a:spcPct val="100000"/>
              </a:lnSpc>
              <a:spcBef>
                <a:spcPts val="400"/>
              </a:spcBef>
              <a:spcAft>
                <a:spcPts val="0"/>
              </a:spcAft>
              <a:buClr>
                <a:schemeClr val="accent1"/>
              </a:buClr>
              <a:buFont typeface="Arial"/>
              <a:buNone/>
              <a:defRPr sz="2000" b="1" i="0" u="none" strike="noStrike" cap="none">
                <a:solidFill>
                  <a:schemeClr val="dk2"/>
                </a:solidFill>
                <a:latin typeface="Calibri"/>
                <a:ea typeface="Calibri"/>
                <a:cs typeface="Calibri"/>
                <a:sym typeface="Calibri"/>
              </a:defRPr>
            </a:lvl1pPr>
            <a:lvl2pPr marL="457200" marR="0" lvl="1" indent="0" algn="l" rtl="0">
              <a:lnSpc>
                <a:spcPct val="100000"/>
              </a:lnSpc>
              <a:spcBef>
                <a:spcPts val="400"/>
              </a:spcBef>
              <a:spcAft>
                <a:spcPts val="0"/>
              </a:spcAft>
              <a:buClr>
                <a:schemeClr val="accent2"/>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lnSpc>
                <a:spcPct val="100000"/>
              </a:lnSpc>
              <a:spcBef>
                <a:spcPts val="360"/>
              </a:spcBef>
              <a:spcAft>
                <a:spcPts val="0"/>
              </a:spcAft>
              <a:buClr>
                <a:schemeClr val="accent3"/>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lnSpc>
                <a:spcPct val="100000"/>
              </a:lnSpc>
              <a:spcBef>
                <a:spcPts val="320"/>
              </a:spcBef>
              <a:spcAft>
                <a:spcPts val="0"/>
              </a:spcAft>
              <a:buClr>
                <a:schemeClr val="accent4"/>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lnSpc>
                <a:spcPct val="100000"/>
              </a:lnSpc>
              <a:spcBef>
                <a:spcPts val="320"/>
              </a:spcBef>
              <a:spcAft>
                <a:spcPts val="0"/>
              </a:spcAft>
              <a:buClr>
                <a:schemeClr val="accent5"/>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lnSpc>
                <a:spcPct val="100000"/>
              </a:lnSpc>
              <a:spcBef>
                <a:spcPts val="320"/>
              </a:spcBef>
              <a:spcAft>
                <a:spcPts val="0"/>
              </a:spcAft>
              <a:buClr>
                <a:schemeClr val="accent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lnSpc>
                <a:spcPct val="100000"/>
              </a:lnSpc>
              <a:spcBef>
                <a:spcPts val="320"/>
              </a:spcBef>
              <a:spcAft>
                <a:spcPts val="0"/>
              </a:spcAft>
              <a:buClr>
                <a:schemeClr val="accent2"/>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lnSpc>
                <a:spcPct val="100000"/>
              </a:lnSpc>
              <a:spcBef>
                <a:spcPts val="320"/>
              </a:spcBef>
              <a:spcAft>
                <a:spcPts val="0"/>
              </a:spcAft>
              <a:buClr>
                <a:schemeClr val="accent3"/>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lnSpc>
                <a:spcPct val="100000"/>
              </a:lnSpc>
              <a:spcBef>
                <a:spcPts val="320"/>
              </a:spcBef>
              <a:spcAft>
                <a:spcPts val="0"/>
              </a:spcAft>
              <a:buClr>
                <a:schemeClr val="accent4"/>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56" name="Shape 56"/>
          <p:cNvSpPr txBox="1">
            <a:spLocks noGrp="1"/>
          </p:cNvSpPr>
          <p:nvPr>
            <p:ph type="body" idx="4"/>
          </p:nvPr>
        </p:nvSpPr>
        <p:spPr>
          <a:xfrm>
            <a:off x="4419600" y="2174875"/>
            <a:ext cx="3657600" cy="3951285"/>
          </a:xfrm>
          <a:prstGeom prst="rect">
            <a:avLst/>
          </a:prstGeom>
          <a:noFill/>
          <a:ln>
            <a:noFill/>
          </a:ln>
        </p:spPr>
        <p:txBody>
          <a:bodyPr lIns="91425" tIns="91425" rIns="91425" bIns="91425" anchor="t" anchorCtr="0"/>
          <a:lstStyle>
            <a:lvl1pPr marL="342900" marR="0" lvl="0" indent="228600" algn="l" rtl="0">
              <a:lnSpc>
                <a:spcPct val="100000"/>
              </a:lnSpc>
              <a:spcBef>
                <a:spcPts val="480"/>
              </a:spcBef>
              <a:spcAft>
                <a:spcPts val="0"/>
              </a:spcAft>
              <a:buClr>
                <a:schemeClr val="accent1"/>
              </a:buClr>
              <a:buSzPct val="100000"/>
              <a:buFont typeface="Arial"/>
              <a:buChar char="•"/>
              <a:defRPr sz="2400" b="0" i="0" u="none" strike="noStrike" cap="none">
                <a:solidFill>
                  <a:schemeClr val="dk1"/>
                </a:solidFill>
                <a:latin typeface="Calibri"/>
                <a:ea typeface="Calibri"/>
                <a:cs typeface="Calibri"/>
                <a:sym typeface="Calibri"/>
              </a:defRPr>
            </a:lvl1pPr>
            <a:lvl2pPr marL="640080" marR="0" lvl="1" indent="134619" algn="l" rtl="0">
              <a:lnSpc>
                <a:spcPct val="100000"/>
              </a:lnSpc>
              <a:spcBef>
                <a:spcPts val="400"/>
              </a:spcBef>
              <a:spcAft>
                <a:spcPts val="0"/>
              </a:spcAft>
              <a:buClr>
                <a:schemeClr val="accent2"/>
              </a:buClr>
              <a:buSzPct val="100000"/>
              <a:buFont typeface="Arial"/>
              <a:buChar char="•"/>
              <a:defRPr sz="2000" b="0" i="0" u="none" strike="noStrike" cap="none">
                <a:solidFill>
                  <a:schemeClr val="dk1"/>
                </a:solidFill>
                <a:latin typeface="Calibri"/>
                <a:ea typeface="Calibri"/>
                <a:cs typeface="Calibri"/>
                <a:sym typeface="Calibri"/>
              </a:defRPr>
            </a:lvl2pPr>
            <a:lvl3pPr marL="1005839" marR="0" lvl="2" indent="111761" algn="l" rtl="0">
              <a:lnSpc>
                <a:spcPct val="100000"/>
              </a:lnSpc>
              <a:spcBef>
                <a:spcPts val="360"/>
              </a:spcBef>
              <a:spcAft>
                <a:spcPts val="0"/>
              </a:spcAft>
              <a:buClr>
                <a:schemeClr val="accent3"/>
              </a:buClr>
              <a:buSzPct val="100000"/>
              <a:buFont typeface="Arial"/>
              <a:buChar char="•"/>
              <a:defRPr sz="1800" b="0" i="0" u="none" strike="noStrike" cap="none">
                <a:solidFill>
                  <a:schemeClr val="dk1"/>
                </a:solidFill>
                <a:latin typeface="Calibri"/>
                <a:ea typeface="Calibri"/>
                <a:cs typeface="Calibri"/>
                <a:sym typeface="Calibri"/>
              </a:defRPr>
            </a:lvl3pPr>
            <a:lvl4pPr marL="1280160" marR="0" lvl="3" indent="66039" algn="l" rtl="0">
              <a:lnSpc>
                <a:spcPct val="100000"/>
              </a:lnSpc>
              <a:spcBef>
                <a:spcPts val="320"/>
              </a:spcBef>
              <a:spcAft>
                <a:spcPts val="0"/>
              </a:spcAft>
              <a:buClr>
                <a:schemeClr val="accent4"/>
              </a:buClr>
              <a:buSzPct val="100000"/>
              <a:buFont typeface="Arial"/>
              <a:buChar char="•"/>
              <a:defRPr sz="1600" b="0" i="0" u="none" strike="noStrike" cap="none">
                <a:solidFill>
                  <a:schemeClr val="dk1"/>
                </a:solidFill>
                <a:latin typeface="Calibri"/>
                <a:ea typeface="Calibri"/>
                <a:cs typeface="Calibri"/>
                <a:sym typeface="Calibri"/>
              </a:defRPr>
            </a:lvl4pPr>
            <a:lvl5pPr marL="1554480" marR="0" lvl="4" indent="71119" algn="l" rtl="0">
              <a:lnSpc>
                <a:spcPct val="100000"/>
              </a:lnSpc>
              <a:spcBef>
                <a:spcPts val="320"/>
              </a:spcBef>
              <a:spcAft>
                <a:spcPts val="0"/>
              </a:spcAft>
              <a:buClr>
                <a:schemeClr val="accent5"/>
              </a:buClr>
              <a:buSzPct val="100000"/>
              <a:buFont typeface="Arial"/>
              <a:buChar char="•"/>
              <a:defRPr sz="1600" b="0" i="0" u="none" strike="noStrike" cap="none">
                <a:solidFill>
                  <a:schemeClr val="dk1"/>
                </a:solidFill>
                <a:latin typeface="Calibri"/>
                <a:ea typeface="Calibri"/>
                <a:cs typeface="Calibri"/>
                <a:sym typeface="Calibri"/>
              </a:defRPr>
            </a:lvl5pPr>
            <a:lvl6pPr marL="1737360" marR="0" lvl="5" indent="104139" algn="l" rtl="0">
              <a:lnSpc>
                <a:spcPct val="100000"/>
              </a:lnSpc>
              <a:spcBef>
                <a:spcPts val="320"/>
              </a:spcBef>
              <a:spcAft>
                <a:spcPts val="0"/>
              </a:spcAft>
              <a:buClr>
                <a:schemeClr val="accent1"/>
              </a:buClr>
              <a:buSzPct val="100000"/>
              <a:buFont typeface="Arial"/>
              <a:buChar char="•"/>
              <a:defRPr sz="1600" b="0" i="0" u="none" strike="noStrike" cap="none">
                <a:solidFill>
                  <a:schemeClr val="dk1"/>
                </a:solidFill>
                <a:latin typeface="Calibri"/>
                <a:ea typeface="Calibri"/>
                <a:cs typeface="Calibri"/>
                <a:sym typeface="Calibri"/>
              </a:defRPr>
            </a:lvl6pPr>
            <a:lvl7pPr marL="1920240" marR="0" lvl="6" indent="111760" algn="l" rtl="0">
              <a:lnSpc>
                <a:spcPct val="100000"/>
              </a:lnSpc>
              <a:spcBef>
                <a:spcPts val="320"/>
              </a:spcBef>
              <a:spcAft>
                <a:spcPts val="0"/>
              </a:spcAft>
              <a:buClr>
                <a:schemeClr val="accent2"/>
              </a:buClr>
              <a:buSzPct val="100000"/>
              <a:buFont typeface="Arial"/>
              <a:buChar char="•"/>
              <a:defRPr sz="1600" b="0" i="0" u="none" strike="noStrike" cap="none">
                <a:solidFill>
                  <a:schemeClr val="dk1"/>
                </a:solidFill>
                <a:latin typeface="Calibri"/>
                <a:ea typeface="Calibri"/>
                <a:cs typeface="Calibri"/>
                <a:sym typeface="Calibri"/>
              </a:defRPr>
            </a:lvl7pPr>
            <a:lvl8pPr marL="2103120" marR="0" lvl="7" indent="106679" algn="l" rtl="0">
              <a:lnSpc>
                <a:spcPct val="100000"/>
              </a:lnSpc>
              <a:spcBef>
                <a:spcPts val="320"/>
              </a:spcBef>
              <a:spcAft>
                <a:spcPts val="0"/>
              </a:spcAft>
              <a:buClr>
                <a:schemeClr val="accent3"/>
              </a:buClr>
              <a:buSzPct val="100000"/>
              <a:buFont typeface="Arial"/>
              <a:buChar char="•"/>
              <a:defRPr sz="1600" b="0" i="0" u="none" strike="noStrike" cap="none">
                <a:solidFill>
                  <a:schemeClr val="dk1"/>
                </a:solidFill>
                <a:latin typeface="Calibri"/>
                <a:ea typeface="Calibri"/>
                <a:cs typeface="Calibri"/>
                <a:sym typeface="Calibri"/>
              </a:defRPr>
            </a:lvl8pPr>
            <a:lvl9pPr marL="2286000" marR="0" lvl="8" indent="114300" algn="l" rtl="0">
              <a:lnSpc>
                <a:spcPct val="100000"/>
              </a:lnSpc>
              <a:spcBef>
                <a:spcPts val="320"/>
              </a:spcBef>
              <a:spcAft>
                <a:spcPts val="0"/>
              </a:spcAft>
              <a:buClr>
                <a:schemeClr val="accent4"/>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57" name="Shape 57"/>
          <p:cNvSpPr txBox="1">
            <a:spLocks noGrp="1"/>
          </p:cNvSpPr>
          <p:nvPr>
            <p:ph type="dt" idx="10"/>
          </p:nvPr>
        </p:nvSpPr>
        <p:spPr>
          <a:xfrm rot="-5400000">
            <a:off x="7551350" y="1645919"/>
            <a:ext cx="2438399" cy="36575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lt2"/>
              </a:buClr>
              <a:buFont typeface="Cabin"/>
              <a:buNone/>
              <a:defRPr sz="1200" b="0" i="0" u="none" strike="noStrike" cap="none">
                <a:solidFill>
                  <a:schemeClr val="lt2"/>
                </a:solidFill>
                <a:latin typeface="Cabin"/>
                <a:ea typeface="Cabin"/>
                <a:cs typeface="Cabin"/>
                <a:sym typeface="Cabin"/>
              </a:defRPr>
            </a:lvl1pPr>
            <a:lvl2pPr marL="457200" marR="0" lvl="1"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2pPr>
            <a:lvl3pPr marL="914400" marR="0" lvl="2"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3pPr>
            <a:lvl4pPr marL="1371600" marR="0" lvl="3"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4pPr>
            <a:lvl5pPr marL="1828800" marR="0" lvl="4"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5pPr>
            <a:lvl6pPr marL="2286000" marR="0" lvl="5"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6pPr>
            <a:lvl7pPr marL="2743200" marR="0" lvl="6"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7pPr>
            <a:lvl8pPr marL="3200400" marR="0" lvl="7"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8pPr>
            <a:lvl9pPr marL="3657600" marR="0" lvl="8"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9pPr>
          </a:lstStyle>
          <a:p>
            <a:endParaRPr/>
          </a:p>
        </p:txBody>
      </p:sp>
      <p:sp>
        <p:nvSpPr>
          <p:cNvPr id="58" name="Shape 58"/>
          <p:cNvSpPr txBox="1">
            <a:spLocks noGrp="1"/>
          </p:cNvSpPr>
          <p:nvPr>
            <p:ph type="ftr" idx="11"/>
          </p:nvPr>
        </p:nvSpPr>
        <p:spPr>
          <a:xfrm rot="-5400000">
            <a:off x="7586909" y="4048758"/>
            <a:ext cx="2367281" cy="365759"/>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Clr>
                <a:schemeClr val="lt2"/>
              </a:buClr>
              <a:buFont typeface="Cabin"/>
              <a:buNone/>
              <a:defRPr sz="1200" b="0" i="0" u="none" strike="noStrike" cap="none">
                <a:solidFill>
                  <a:schemeClr val="lt2"/>
                </a:solidFill>
                <a:latin typeface="Cabin"/>
                <a:ea typeface="Cabin"/>
                <a:cs typeface="Cabin"/>
                <a:sym typeface="Cabin"/>
              </a:defRPr>
            </a:lvl1pPr>
            <a:lvl2pPr marL="457200" marR="0" lvl="1"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2pPr>
            <a:lvl3pPr marL="914400" marR="0" lvl="2"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3pPr>
            <a:lvl4pPr marL="1371600" marR="0" lvl="3"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4pPr>
            <a:lvl5pPr marL="1828800" marR="0" lvl="4"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5pPr>
            <a:lvl6pPr marL="2286000" marR="0" lvl="5"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6pPr>
            <a:lvl7pPr marL="2743200" marR="0" lvl="6"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7pPr>
            <a:lvl8pPr marL="3200400" marR="0" lvl="7"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8pPr>
            <a:lvl9pPr marL="3657600" marR="0" lvl="8"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9pPr>
          </a:lstStyle>
          <a:p>
            <a:endParaRPr/>
          </a:p>
        </p:txBody>
      </p:sp>
      <p:sp>
        <p:nvSpPr>
          <p:cNvPr id="59" name="Shape 59"/>
          <p:cNvSpPr>
            <a:spLocks noGrp="1"/>
          </p:cNvSpPr>
          <p:nvPr>
            <p:ph type="sldNum" idx="12"/>
          </p:nvPr>
        </p:nvSpPr>
        <p:spPr>
          <a:xfrm>
            <a:off x="8531788" y="5648960"/>
            <a:ext cx="548699" cy="396300"/>
          </a:xfrm>
          <a:prstGeom prst="bracketPair">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a:t>
            </a:fld>
            <a:endParaRPr lang="en-US"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60"/>
        <p:cNvGrpSpPr/>
        <p:nvPr/>
      </p:nvGrpSpPr>
      <p:grpSpPr>
        <a:xfrm>
          <a:off x="0" y="0"/>
          <a:ext cx="0" cy="0"/>
          <a:chOff x="0" y="0"/>
          <a:chExt cx="0" cy="0"/>
        </a:xfrm>
      </p:grpSpPr>
      <p:sp>
        <p:nvSpPr>
          <p:cNvPr id="61" name="Shape 61"/>
          <p:cNvSpPr txBox="1">
            <a:spLocks noGrp="1"/>
          </p:cNvSpPr>
          <p:nvPr>
            <p:ph type="title"/>
          </p:nvPr>
        </p:nvSpPr>
        <p:spPr>
          <a:xfrm>
            <a:off x="304801" y="5495544"/>
            <a:ext cx="7772400" cy="594359"/>
          </a:xfrm>
          <a:prstGeom prst="rect">
            <a:avLst/>
          </a:prstGeom>
          <a:noFill/>
          <a:ln>
            <a:noFill/>
          </a:ln>
        </p:spPr>
        <p:txBody>
          <a:bodyPr lIns="91425" tIns="91425" rIns="91425" bIns="91425" anchor="b" anchorCtr="0"/>
          <a:lstStyle>
            <a:lvl1pPr marL="0" marR="0" lvl="0" indent="0" algn="ctr" rtl="0">
              <a:lnSpc>
                <a:spcPct val="100000"/>
              </a:lnSpc>
              <a:spcBef>
                <a:spcPts val="0"/>
              </a:spcBef>
              <a:spcAft>
                <a:spcPts val="0"/>
              </a:spcAft>
              <a:buClr>
                <a:schemeClr val="dk2"/>
              </a:buClr>
              <a:buFont typeface="Cambria"/>
              <a:buNone/>
              <a:defRPr sz="2200" b="1" i="0" u="none" strike="noStrike" cap="none">
                <a:solidFill>
                  <a:schemeClr val="dk2"/>
                </a:solidFill>
                <a:latin typeface="Cambria"/>
                <a:ea typeface="Cambria"/>
                <a:cs typeface="Cambria"/>
                <a:sym typeface="Cambria"/>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62" name="Shape 62"/>
          <p:cNvSpPr txBox="1">
            <a:spLocks noGrp="1"/>
          </p:cNvSpPr>
          <p:nvPr>
            <p:ph type="body" idx="1"/>
          </p:nvPr>
        </p:nvSpPr>
        <p:spPr>
          <a:xfrm>
            <a:off x="304796" y="6096000"/>
            <a:ext cx="7772400" cy="609599"/>
          </a:xfrm>
          <a:prstGeom prst="rect">
            <a:avLst/>
          </a:prstGeom>
          <a:noFill/>
          <a:ln>
            <a:noFill/>
          </a:ln>
        </p:spPr>
        <p:txBody>
          <a:bodyPr lIns="91425" tIns="91425" rIns="91425" bIns="91425" anchor="t" anchorCtr="0"/>
          <a:lstStyle>
            <a:lvl1pPr marL="0" marR="0" lvl="0" indent="0" algn="ctr" rtl="0">
              <a:lnSpc>
                <a:spcPct val="100000"/>
              </a:lnSpc>
              <a:spcBef>
                <a:spcPts val="320"/>
              </a:spcBef>
              <a:spcAft>
                <a:spcPts val="0"/>
              </a:spcAft>
              <a:buClr>
                <a:schemeClr val="accent1"/>
              </a:buClr>
              <a:buFont typeface="Arial"/>
              <a:buNone/>
              <a:defRPr sz="16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240"/>
              </a:spcBef>
              <a:spcAft>
                <a:spcPts val="0"/>
              </a:spcAft>
              <a:buClr>
                <a:schemeClr val="accent2"/>
              </a:buClr>
              <a:buFont typeface="Arial"/>
              <a:buNone/>
              <a:defRPr sz="12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200"/>
              </a:spcBef>
              <a:spcAft>
                <a:spcPts val="0"/>
              </a:spcAft>
              <a:buClr>
                <a:schemeClr val="accent3"/>
              </a:buClr>
              <a:buFont typeface="Arial"/>
              <a:buNone/>
              <a:defRPr sz="10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180"/>
              </a:spcBef>
              <a:spcAft>
                <a:spcPts val="0"/>
              </a:spcAft>
              <a:buClr>
                <a:schemeClr val="accent4"/>
              </a:buClr>
              <a:buFont typeface="Arial"/>
              <a:buNone/>
              <a:defRPr sz="9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180"/>
              </a:spcBef>
              <a:spcAft>
                <a:spcPts val="0"/>
              </a:spcAft>
              <a:buClr>
                <a:schemeClr val="accent5"/>
              </a:buClr>
              <a:buFont typeface="Arial"/>
              <a:buNone/>
              <a:defRPr sz="9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180"/>
              </a:spcBef>
              <a:spcAft>
                <a:spcPts val="0"/>
              </a:spcAft>
              <a:buClr>
                <a:schemeClr val="accent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180"/>
              </a:spcBef>
              <a:spcAft>
                <a:spcPts val="0"/>
              </a:spcAft>
              <a:buClr>
                <a:schemeClr val="accent2"/>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180"/>
              </a:spcBef>
              <a:spcAft>
                <a:spcPts val="0"/>
              </a:spcAft>
              <a:buClr>
                <a:schemeClr val="accent3"/>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180"/>
              </a:spcBef>
              <a:spcAft>
                <a:spcPts val="0"/>
              </a:spcAft>
              <a:buClr>
                <a:schemeClr val="accent4"/>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63" name="Shape 63"/>
          <p:cNvSpPr txBox="1">
            <a:spLocks noGrp="1"/>
          </p:cNvSpPr>
          <p:nvPr>
            <p:ph type="dt" idx="10"/>
          </p:nvPr>
        </p:nvSpPr>
        <p:spPr>
          <a:xfrm rot="-5400000">
            <a:off x="7551350" y="1645919"/>
            <a:ext cx="2438399" cy="36575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lt2"/>
              </a:buClr>
              <a:buFont typeface="Cabin"/>
              <a:buNone/>
              <a:defRPr sz="1200" b="0" i="0" u="none" strike="noStrike" cap="none">
                <a:solidFill>
                  <a:schemeClr val="lt2"/>
                </a:solidFill>
                <a:latin typeface="Cabin"/>
                <a:ea typeface="Cabin"/>
                <a:cs typeface="Cabin"/>
                <a:sym typeface="Cabin"/>
              </a:defRPr>
            </a:lvl1pPr>
            <a:lvl2pPr marL="457200" marR="0" lvl="1"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2pPr>
            <a:lvl3pPr marL="914400" marR="0" lvl="2"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3pPr>
            <a:lvl4pPr marL="1371600" marR="0" lvl="3"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4pPr>
            <a:lvl5pPr marL="1828800" marR="0" lvl="4"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5pPr>
            <a:lvl6pPr marL="2286000" marR="0" lvl="5"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6pPr>
            <a:lvl7pPr marL="2743200" marR="0" lvl="6"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7pPr>
            <a:lvl8pPr marL="3200400" marR="0" lvl="7"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8pPr>
            <a:lvl9pPr marL="3657600" marR="0" lvl="8"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9pPr>
          </a:lstStyle>
          <a:p>
            <a:endParaRPr/>
          </a:p>
        </p:txBody>
      </p:sp>
      <p:sp>
        <p:nvSpPr>
          <p:cNvPr id="64" name="Shape 64"/>
          <p:cNvSpPr txBox="1">
            <a:spLocks noGrp="1"/>
          </p:cNvSpPr>
          <p:nvPr>
            <p:ph type="ftr" idx="11"/>
          </p:nvPr>
        </p:nvSpPr>
        <p:spPr>
          <a:xfrm rot="-5400000">
            <a:off x="7586909" y="4048758"/>
            <a:ext cx="2367281" cy="365759"/>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Clr>
                <a:schemeClr val="lt2"/>
              </a:buClr>
              <a:buFont typeface="Cabin"/>
              <a:buNone/>
              <a:defRPr sz="1200" b="0" i="0" u="none" strike="noStrike" cap="none">
                <a:solidFill>
                  <a:schemeClr val="lt2"/>
                </a:solidFill>
                <a:latin typeface="Cabin"/>
                <a:ea typeface="Cabin"/>
                <a:cs typeface="Cabin"/>
                <a:sym typeface="Cabin"/>
              </a:defRPr>
            </a:lvl1pPr>
            <a:lvl2pPr marL="457200" marR="0" lvl="1"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2pPr>
            <a:lvl3pPr marL="914400" marR="0" lvl="2"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3pPr>
            <a:lvl4pPr marL="1371600" marR="0" lvl="3"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4pPr>
            <a:lvl5pPr marL="1828800" marR="0" lvl="4"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5pPr>
            <a:lvl6pPr marL="2286000" marR="0" lvl="5"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6pPr>
            <a:lvl7pPr marL="2743200" marR="0" lvl="6"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7pPr>
            <a:lvl8pPr marL="3200400" marR="0" lvl="7"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8pPr>
            <a:lvl9pPr marL="3657600" marR="0" lvl="8"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9pPr>
          </a:lstStyle>
          <a:p>
            <a:endParaRPr/>
          </a:p>
        </p:txBody>
      </p:sp>
      <p:sp>
        <p:nvSpPr>
          <p:cNvPr id="65" name="Shape 65"/>
          <p:cNvSpPr txBox="1">
            <a:spLocks noGrp="1"/>
          </p:cNvSpPr>
          <p:nvPr>
            <p:ph type="body" idx="2"/>
          </p:nvPr>
        </p:nvSpPr>
        <p:spPr>
          <a:xfrm>
            <a:off x="304800" y="381000"/>
            <a:ext cx="7772400" cy="4942839"/>
          </a:xfrm>
          <a:prstGeom prst="rect">
            <a:avLst/>
          </a:prstGeom>
          <a:noFill/>
          <a:ln>
            <a:noFill/>
          </a:ln>
        </p:spPr>
        <p:txBody>
          <a:bodyPr lIns="91425" tIns="91425" rIns="91425" bIns="91425" anchor="t" anchorCtr="0"/>
          <a:lstStyle>
            <a:lvl1pPr marL="342900" marR="0" lvl="0" indent="190500" algn="l" rtl="0">
              <a:lnSpc>
                <a:spcPct val="100000"/>
              </a:lnSpc>
              <a:spcBef>
                <a:spcPts val="440"/>
              </a:spcBef>
              <a:spcAft>
                <a:spcPts val="0"/>
              </a:spcAft>
              <a:buClr>
                <a:schemeClr val="accent1"/>
              </a:buClr>
              <a:buSzPct val="100000"/>
              <a:buFont typeface="Arial"/>
              <a:buChar char="•"/>
              <a:defRPr sz="2200" b="0" i="0" u="none" strike="noStrike" cap="none">
                <a:solidFill>
                  <a:schemeClr val="dk1"/>
                </a:solidFill>
                <a:latin typeface="Calibri"/>
                <a:ea typeface="Calibri"/>
                <a:cs typeface="Calibri"/>
                <a:sym typeface="Calibri"/>
              </a:defRPr>
            </a:lvl1pPr>
            <a:lvl2pPr marL="640080" marR="0" lvl="1" indent="134619" algn="l" rtl="0">
              <a:lnSpc>
                <a:spcPct val="100000"/>
              </a:lnSpc>
              <a:spcBef>
                <a:spcPts val="400"/>
              </a:spcBef>
              <a:spcAft>
                <a:spcPts val="0"/>
              </a:spcAft>
              <a:buClr>
                <a:schemeClr val="accent2"/>
              </a:buClr>
              <a:buSzPct val="100000"/>
              <a:buFont typeface="Arial"/>
              <a:buChar char="•"/>
              <a:defRPr sz="2000" b="0" i="0" u="none" strike="noStrike" cap="none">
                <a:solidFill>
                  <a:schemeClr val="dk1"/>
                </a:solidFill>
                <a:latin typeface="Calibri"/>
                <a:ea typeface="Calibri"/>
                <a:cs typeface="Calibri"/>
                <a:sym typeface="Calibri"/>
              </a:defRPr>
            </a:lvl2pPr>
            <a:lvl3pPr marL="1005839" marR="0" lvl="2" indent="111761" algn="l" rtl="0">
              <a:lnSpc>
                <a:spcPct val="100000"/>
              </a:lnSpc>
              <a:spcBef>
                <a:spcPts val="360"/>
              </a:spcBef>
              <a:spcAft>
                <a:spcPts val="0"/>
              </a:spcAft>
              <a:buClr>
                <a:schemeClr val="accent3"/>
              </a:buClr>
              <a:buSzPct val="100000"/>
              <a:buFont typeface="Arial"/>
              <a:buChar char="•"/>
              <a:defRPr sz="1800" b="0" i="0" u="none" strike="noStrike" cap="none">
                <a:solidFill>
                  <a:schemeClr val="dk1"/>
                </a:solidFill>
                <a:latin typeface="Calibri"/>
                <a:ea typeface="Calibri"/>
                <a:cs typeface="Calibri"/>
                <a:sym typeface="Calibri"/>
              </a:defRPr>
            </a:lvl3pPr>
            <a:lvl4pPr marL="1280160" marR="0" lvl="3" indent="66039" algn="l" rtl="0">
              <a:lnSpc>
                <a:spcPct val="100000"/>
              </a:lnSpc>
              <a:spcBef>
                <a:spcPts val="320"/>
              </a:spcBef>
              <a:spcAft>
                <a:spcPts val="0"/>
              </a:spcAft>
              <a:buClr>
                <a:schemeClr val="accent4"/>
              </a:buClr>
              <a:buSzPct val="100000"/>
              <a:buFont typeface="Arial"/>
              <a:buChar char="•"/>
              <a:defRPr sz="1600" b="0" i="0" u="none" strike="noStrike" cap="none">
                <a:solidFill>
                  <a:schemeClr val="dk1"/>
                </a:solidFill>
                <a:latin typeface="Calibri"/>
                <a:ea typeface="Calibri"/>
                <a:cs typeface="Calibri"/>
                <a:sym typeface="Calibri"/>
              </a:defRPr>
            </a:lvl4pPr>
            <a:lvl5pPr marL="1554480" marR="0" lvl="4" indent="33019" algn="l" rtl="0">
              <a:lnSpc>
                <a:spcPct val="100000"/>
              </a:lnSpc>
              <a:spcBef>
                <a:spcPts val="280"/>
              </a:spcBef>
              <a:spcAft>
                <a:spcPts val="0"/>
              </a:spcAft>
              <a:buClr>
                <a:schemeClr val="accent5"/>
              </a:buClr>
              <a:buSzPct val="100000"/>
              <a:buFont typeface="Arial"/>
              <a:buChar char="•"/>
              <a:defRPr sz="1400" b="0" i="0" u="none" strike="noStrike" cap="none">
                <a:solidFill>
                  <a:schemeClr val="dk1"/>
                </a:solidFill>
                <a:latin typeface="Calibri"/>
                <a:ea typeface="Calibri"/>
                <a:cs typeface="Calibri"/>
                <a:sym typeface="Calibri"/>
              </a:defRPr>
            </a:lvl5pPr>
            <a:lvl6pPr marL="1737360" marR="0" lvl="5" indent="78739" algn="l" rtl="0">
              <a:lnSpc>
                <a:spcPct val="100000"/>
              </a:lnSpc>
              <a:spcBef>
                <a:spcPts val="280"/>
              </a:spcBef>
              <a:spcAft>
                <a:spcPts val="0"/>
              </a:spcAft>
              <a:buClr>
                <a:schemeClr val="accent1"/>
              </a:buClr>
              <a:buSzPct val="100000"/>
              <a:buFont typeface="Arial"/>
              <a:buChar char="•"/>
              <a:defRPr sz="1400" b="0" i="0" u="none" strike="noStrike" cap="none">
                <a:solidFill>
                  <a:schemeClr val="dk1"/>
                </a:solidFill>
                <a:latin typeface="Calibri"/>
                <a:ea typeface="Calibri"/>
                <a:cs typeface="Calibri"/>
                <a:sym typeface="Calibri"/>
              </a:defRPr>
            </a:lvl6pPr>
            <a:lvl7pPr marL="1920240" marR="0" lvl="6" indent="73660" algn="l" rtl="0">
              <a:lnSpc>
                <a:spcPct val="100000"/>
              </a:lnSpc>
              <a:spcBef>
                <a:spcPts val="280"/>
              </a:spcBef>
              <a:spcAft>
                <a:spcPts val="0"/>
              </a:spcAft>
              <a:buClr>
                <a:schemeClr val="accent2"/>
              </a:buClr>
              <a:buSzPct val="100000"/>
              <a:buFont typeface="Arial"/>
              <a:buChar char="•"/>
              <a:defRPr sz="1400" b="0" i="0" u="none" strike="noStrike" cap="none">
                <a:solidFill>
                  <a:schemeClr val="dk1"/>
                </a:solidFill>
                <a:latin typeface="Calibri"/>
                <a:ea typeface="Calibri"/>
                <a:cs typeface="Calibri"/>
                <a:sym typeface="Calibri"/>
              </a:defRPr>
            </a:lvl7pPr>
            <a:lvl8pPr marL="2103120" marR="0" lvl="7" indent="81279" algn="l" rtl="0">
              <a:lnSpc>
                <a:spcPct val="100000"/>
              </a:lnSpc>
              <a:spcBef>
                <a:spcPts val="280"/>
              </a:spcBef>
              <a:spcAft>
                <a:spcPts val="0"/>
              </a:spcAft>
              <a:buClr>
                <a:schemeClr val="accent3"/>
              </a:buClr>
              <a:buSzPct val="100000"/>
              <a:buFont typeface="Arial"/>
              <a:buChar char="•"/>
              <a:defRPr sz="1400" b="0" i="0" u="none" strike="noStrike" cap="none">
                <a:solidFill>
                  <a:schemeClr val="dk1"/>
                </a:solidFill>
                <a:latin typeface="Calibri"/>
                <a:ea typeface="Calibri"/>
                <a:cs typeface="Calibri"/>
                <a:sym typeface="Calibri"/>
              </a:defRPr>
            </a:lvl8pPr>
            <a:lvl9pPr marL="2286000" marR="0" lvl="8" indent="76200" algn="l" rtl="0">
              <a:lnSpc>
                <a:spcPct val="100000"/>
              </a:lnSpc>
              <a:spcBef>
                <a:spcPts val="280"/>
              </a:spcBef>
              <a:spcAft>
                <a:spcPts val="0"/>
              </a:spcAft>
              <a:buClr>
                <a:schemeClr val="accent4"/>
              </a:buClr>
              <a:buSzPct val="1000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66" name="Shape 66"/>
          <p:cNvSpPr>
            <a:spLocks noGrp="1"/>
          </p:cNvSpPr>
          <p:nvPr>
            <p:ph type="sldNum" idx="12"/>
          </p:nvPr>
        </p:nvSpPr>
        <p:spPr>
          <a:xfrm>
            <a:off x="8531788" y="5648960"/>
            <a:ext cx="548699" cy="396300"/>
          </a:xfrm>
          <a:prstGeom prst="bracketPair">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a:t>
            </a:fld>
            <a:endParaRPr lang="en-US" sz="1400" b="0" i="0" u="none" strike="noStrike" cap="none">
              <a:solidFill>
                <a:srgbClr val="000000"/>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lt1"/>
            </a:gs>
            <a:gs pos="75000">
              <a:schemeClr val="lt1"/>
            </a:gs>
            <a:gs pos="100000">
              <a:srgbClr val="D8D8D8"/>
            </a:gs>
          </a:gsLst>
          <a:path path="circle">
            <a:fillToRect l="50000" t="50000" r="50000" b="50000"/>
          </a:path>
          <a:tileRect/>
        </a:gra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457200" y="274637"/>
            <a:ext cx="7619999"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2"/>
              </a:buClr>
              <a:buFont typeface="Cambria"/>
              <a:buNone/>
              <a:defRPr sz="4600" b="0" i="0" u="none" strike="noStrike" cap="none">
                <a:solidFill>
                  <a:schemeClr val="dk2"/>
                </a:solidFill>
                <a:latin typeface="Cambria"/>
                <a:ea typeface="Cambria"/>
                <a:cs typeface="Cambria"/>
                <a:sym typeface="Cambria"/>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7" name="Shape 7"/>
          <p:cNvSpPr txBox="1">
            <a:spLocks noGrp="1"/>
          </p:cNvSpPr>
          <p:nvPr>
            <p:ph type="body" idx="1"/>
          </p:nvPr>
        </p:nvSpPr>
        <p:spPr>
          <a:xfrm>
            <a:off x="457200" y="1600200"/>
            <a:ext cx="7619999" cy="4800600"/>
          </a:xfrm>
          <a:prstGeom prst="rect">
            <a:avLst/>
          </a:prstGeom>
          <a:noFill/>
          <a:ln>
            <a:noFill/>
          </a:ln>
        </p:spPr>
        <p:txBody>
          <a:bodyPr lIns="91425" tIns="91425" rIns="91425" bIns="91425" anchor="t" anchorCtr="0"/>
          <a:lstStyle>
            <a:lvl1pPr marL="342900" marR="0" lvl="0" indent="190500" algn="l" rtl="0">
              <a:lnSpc>
                <a:spcPct val="100000"/>
              </a:lnSpc>
              <a:spcBef>
                <a:spcPts val="440"/>
              </a:spcBef>
              <a:spcAft>
                <a:spcPts val="0"/>
              </a:spcAft>
              <a:buClr>
                <a:schemeClr val="accent1"/>
              </a:buClr>
              <a:buSzPct val="100000"/>
              <a:buFont typeface="Arial"/>
              <a:buChar char="•"/>
              <a:defRPr sz="2200" b="0" i="0" u="none" strike="noStrike" cap="none">
                <a:solidFill>
                  <a:schemeClr val="dk1"/>
                </a:solidFill>
                <a:latin typeface="Calibri"/>
                <a:ea typeface="Calibri"/>
                <a:cs typeface="Calibri"/>
                <a:sym typeface="Calibri"/>
              </a:defRPr>
            </a:lvl1pPr>
            <a:lvl2pPr marL="640080" marR="0" lvl="1" indent="134619" algn="l" rtl="0">
              <a:lnSpc>
                <a:spcPct val="100000"/>
              </a:lnSpc>
              <a:spcBef>
                <a:spcPts val="400"/>
              </a:spcBef>
              <a:spcAft>
                <a:spcPts val="0"/>
              </a:spcAft>
              <a:buClr>
                <a:schemeClr val="accent2"/>
              </a:buClr>
              <a:buSzPct val="100000"/>
              <a:buFont typeface="Arial"/>
              <a:buChar char="•"/>
              <a:defRPr sz="2000" b="0" i="0" u="none" strike="noStrike" cap="none">
                <a:solidFill>
                  <a:schemeClr val="dk1"/>
                </a:solidFill>
                <a:latin typeface="Calibri"/>
                <a:ea typeface="Calibri"/>
                <a:cs typeface="Calibri"/>
                <a:sym typeface="Calibri"/>
              </a:defRPr>
            </a:lvl2pPr>
            <a:lvl3pPr marL="1005839" marR="0" lvl="2" indent="111761" algn="l" rtl="0">
              <a:lnSpc>
                <a:spcPct val="100000"/>
              </a:lnSpc>
              <a:spcBef>
                <a:spcPts val="360"/>
              </a:spcBef>
              <a:spcAft>
                <a:spcPts val="0"/>
              </a:spcAft>
              <a:buClr>
                <a:schemeClr val="accent3"/>
              </a:buClr>
              <a:buSzPct val="100000"/>
              <a:buFont typeface="Arial"/>
              <a:buChar char="•"/>
              <a:defRPr sz="1800" b="0" i="0" u="none" strike="noStrike" cap="none">
                <a:solidFill>
                  <a:schemeClr val="dk1"/>
                </a:solidFill>
                <a:latin typeface="Calibri"/>
                <a:ea typeface="Calibri"/>
                <a:cs typeface="Calibri"/>
                <a:sym typeface="Calibri"/>
              </a:defRPr>
            </a:lvl3pPr>
            <a:lvl4pPr marL="1280160" marR="0" lvl="3" indent="66039" algn="l" rtl="0">
              <a:lnSpc>
                <a:spcPct val="100000"/>
              </a:lnSpc>
              <a:spcBef>
                <a:spcPts val="320"/>
              </a:spcBef>
              <a:spcAft>
                <a:spcPts val="0"/>
              </a:spcAft>
              <a:buClr>
                <a:schemeClr val="accent4"/>
              </a:buClr>
              <a:buSzPct val="100000"/>
              <a:buFont typeface="Arial"/>
              <a:buChar char="•"/>
              <a:defRPr sz="1600" b="0" i="0" u="none" strike="noStrike" cap="none">
                <a:solidFill>
                  <a:schemeClr val="dk1"/>
                </a:solidFill>
                <a:latin typeface="Calibri"/>
                <a:ea typeface="Calibri"/>
                <a:cs typeface="Calibri"/>
                <a:sym typeface="Calibri"/>
              </a:defRPr>
            </a:lvl4pPr>
            <a:lvl5pPr marL="1554480" marR="0" lvl="4" indent="33019" algn="l" rtl="0">
              <a:lnSpc>
                <a:spcPct val="100000"/>
              </a:lnSpc>
              <a:spcBef>
                <a:spcPts val="280"/>
              </a:spcBef>
              <a:spcAft>
                <a:spcPts val="0"/>
              </a:spcAft>
              <a:buClr>
                <a:schemeClr val="accent5"/>
              </a:buClr>
              <a:buSzPct val="100000"/>
              <a:buFont typeface="Arial"/>
              <a:buChar char="•"/>
              <a:defRPr sz="1400" b="0" i="0" u="none" strike="noStrike" cap="none">
                <a:solidFill>
                  <a:schemeClr val="dk1"/>
                </a:solidFill>
                <a:latin typeface="Calibri"/>
                <a:ea typeface="Calibri"/>
                <a:cs typeface="Calibri"/>
                <a:sym typeface="Calibri"/>
              </a:defRPr>
            </a:lvl5pPr>
            <a:lvl6pPr marL="1737360" marR="0" lvl="5" indent="78739" algn="l" rtl="0">
              <a:lnSpc>
                <a:spcPct val="100000"/>
              </a:lnSpc>
              <a:spcBef>
                <a:spcPts val="280"/>
              </a:spcBef>
              <a:spcAft>
                <a:spcPts val="0"/>
              </a:spcAft>
              <a:buClr>
                <a:schemeClr val="accent1"/>
              </a:buClr>
              <a:buSzPct val="100000"/>
              <a:buFont typeface="Arial"/>
              <a:buChar char="•"/>
              <a:defRPr sz="1400" b="0" i="0" u="none" strike="noStrike" cap="none">
                <a:solidFill>
                  <a:schemeClr val="dk1"/>
                </a:solidFill>
                <a:latin typeface="Calibri"/>
                <a:ea typeface="Calibri"/>
                <a:cs typeface="Calibri"/>
                <a:sym typeface="Calibri"/>
              </a:defRPr>
            </a:lvl6pPr>
            <a:lvl7pPr marL="1920240" marR="0" lvl="6" indent="73660" algn="l" rtl="0">
              <a:lnSpc>
                <a:spcPct val="100000"/>
              </a:lnSpc>
              <a:spcBef>
                <a:spcPts val="280"/>
              </a:spcBef>
              <a:spcAft>
                <a:spcPts val="0"/>
              </a:spcAft>
              <a:buClr>
                <a:schemeClr val="accent2"/>
              </a:buClr>
              <a:buSzPct val="100000"/>
              <a:buFont typeface="Arial"/>
              <a:buChar char="•"/>
              <a:defRPr sz="1400" b="0" i="0" u="none" strike="noStrike" cap="none">
                <a:solidFill>
                  <a:schemeClr val="dk1"/>
                </a:solidFill>
                <a:latin typeface="Calibri"/>
                <a:ea typeface="Calibri"/>
                <a:cs typeface="Calibri"/>
                <a:sym typeface="Calibri"/>
              </a:defRPr>
            </a:lvl7pPr>
            <a:lvl8pPr marL="2103120" marR="0" lvl="7" indent="81279" algn="l" rtl="0">
              <a:lnSpc>
                <a:spcPct val="100000"/>
              </a:lnSpc>
              <a:spcBef>
                <a:spcPts val="280"/>
              </a:spcBef>
              <a:spcAft>
                <a:spcPts val="0"/>
              </a:spcAft>
              <a:buClr>
                <a:schemeClr val="accent3"/>
              </a:buClr>
              <a:buSzPct val="100000"/>
              <a:buFont typeface="Arial"/>
              <a:buChar char="•"/>
              <a:defRPr sz="1400" b="0" i="0" u="none" strike="noStrike" cap="none">
                <a:solidFill>
                  <a:schemeClr val="dk1"/>
                </a:solidFill>
                <a:latin typeface="Calibri"/>
                <a:ea typeface="Calibri"/>
                <a:cs typeface="Calibri"/>
                <a:sym typeface="Calibri"/>
              </a:defRPr>
            </a:lvl8pPr>
            <a:lvl9pPr marL="2286000" marR="0" lvl="8" indent="76200" algn="l" rtl="0">
              <a:lnSpc>
                <a:spcPct val="100000"/>
              </a:lnSpc>
              <a:spcBef>
                <a:spcPts val="280"/>
              </a:spcBef>
              <a:spcAft>
                <a:spcPts val="0"/>
              </a:spcAft>
              <a:buClr>
                <a:schemeClr val="accent4"/>
              </a:buClr>
              <a:buSzPct val="1000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8" name="Shape 8"/>
          <p:cNvSpPr/>
          <p:nvPr/>
        </p:nvSpPr>
        <p:spPr>
          <a:xfrm>
            <a:off x="8458200" y="5486400"/>
            <a:ext cx="685799" cy="685799"/>
          </a:xfrm>
          <a:prstGeom prst="rect">
            <a:avLst/>
          </a:prstGeom>
          <a:solidFill>
            <a:schemeClr val="accen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3200" b="0" i="0" u="none" strike="noStrike" cap="none">
              <a:solidFill>
                <a:schemeClr val="lt1"/>
              </a:solidFill>
              <a:latin typeface="Cabin"/>
              <a:ea typeface="Cabin"/>
              <a:cs typeface="Cabin"/>
              <a:sym typeface="Cabin"/>
            </a:endParaRPr>
          </a:p>
        </p:txBody>
      </p:sp>
      <p:sp>
        <p:nvSpPr>
          <p:cNvPr id="9" name="Shape 9"/>
          <p:cNvSpPr txBox="1">
            <a:spLocks noGrp="1"/>
          </p:cNvSpPr>
          <p:nvPr>
            <p:ph type="ftr" idx="11"/>
          </p:nvPr>
        </p:nvSpPr>
        <p:spPr>
          <a:xfrm rot="-5400000">
            <a:off x="7586909" y="4048758"/>
            <a:ext cx="2367281" cy="365759"/>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Clr>
                <a:schemeClr val="lt2"/>
              </a:buClr>
              <a:buFont typeface="Cabin"/>
              <a:buNone/>
              <a:defRPr sz="1200" b="0" i="0" u="none" strike="noStrike" cap="none">
                <a:solidFill>
                  <a:schemeClr val="lt2"/>
                </a:solidFill>
                <a:latin typeface="Cabin"/>
                <a:ea typeface="Cabin"/>
                <a:cs typeface="Cabin"/>
                <a:sym typeface="Cabin"/>
              </a:defRPr>
            </a:lvl1pPr>
            <a:lvl2pPr marL="457200" marR="0" lvl="1"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2pPr>
            <a:lvl3pPr marL="914400" marR="0" lvl="2"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3pPr>
            <a:lvl4pPr marL="1371600" marR="0" lvl="3"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4pPr>
            <a:lvl5pPr marL="1828800" marR="0" lvl="4"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5pPr>
            <a:lvl6pPr marL="2286000" marR="0" lvl="5"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6pPr>
            <a:lvl7pPr marL="2743200" marR="0" lvl="6"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7pPr>
            <a:lvl8pPr marL="3200400" marR="0" lvl="7"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8pPr>
            <a:lvl9pPr marL="3657600" marR="0" lvl="8"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9pPr>
          </a:lstStyle>
          <a:p>
            <a:endParaRPr/>
          </a:p>
        </p:txBody>
      </p:sp>
      <p:sp>
        <p:nvSpPr>
          <p:cNvPr id="10" name="Shape 10"/>
          <p:cNvSpPr txBox="1">
            <a:spLocks noGrp="1"/>
          </p:cNvSpPr>
          <p:nvPr>
            <p:ph type="dt" idx="10"/>
          </p:nvPr>
        </p:nvSpPr>
        <p:spPr>
          <a:xfrm rot="-5400000">
            <a:off x="7551350" y="1645919"/>
            <a:ext cx="2438399" cy="36575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lt2"/>
              </a:buClr>
              <a:buFont typeface="Cabin"/>
              <a:buNone/>
              <a:defRPr sz="1200" b="0" i="0" u="none" strike="noStrike" cap="none">
                <a:solidFill>
                  <a:schemeClr val="lt2"/>
                </a:solidFill>
                <a:latin typeface="Cabin"/>
                <a:ea typeface="Cabin"/>
                <a:cs typeface="Cabin"/>
                <a:sym typeface="Cabin"/>
              </a:defRPr>
            </a:lvl1pPr>
            <a:lvl2pPr marL="457200" marR="0" lvl="1"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2pPr>
            <a:lvl3pPr marL="914400" marR="0" lvl="2"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3pPr>
            <a:lvl4pPr marL="1371600" marR="0" lvl="3"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4pPr>
            <a:lvl5pPr marL="1828800" marR="0" lvl="4"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5pPr>
            <a:lvl6pPr marL="2286000" marR="0" lvl="5"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6pPr>
            <a:lvl7pPr marL="2743200" marR="0" lvl="6"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7pPr>
            <a:lvl8pPr marL="3200400" marR="0" lvl="7"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8pPr>
            <a:lvl9pPr marL="3657600" marR="0" lvl="8"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9pPr>
          </a:lstStyle>
          <a:p>
            <a:endParaRPr/>
          </a:p>
        </p:txBody>
      </p:sp>
      <p:sp>
        <p:nvSpPr>
          <p:cNvPr id="11" name="Shape 11"/>
          <p:cNvSpPr>
            <a:spLocks noGrp="1"/>
          </p:cNvSpPr>
          <p:nvPr>
            <p:ph type="sldNum" idx="12"/>
          </p:nvPr>
        </p:nvSpPr>
        <p:spPr>
          <a:xfrm>
            <a:off x="8531788" y="5648960"/>
            <a:ext cx="548699" cy="396300"/>
          </a:xfrm>
          <a:prstGeom prst="bracketPair">
            <a:avLst/>
          </a:prstGeom>
          <a:noFill/>
          <a:ln w="19050" cap="flat" cmpd="sng">
            <a:solidFill>
              <a:srgbClr val="FFFFFF"/>
            </a:solidFill>
            <a:prstDash val="solid"/>
            <a:round/>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rgbClr val="FFFFFF"/>
              </a:buClr>
              <a:buSzPct val="25000"/>
              <a:buFont typeface="Cabin"/>
              <a:buNone/>
            </a:pPr>
            <a:fld id="{00000000-1234-1234-1234-123412341234}" type="slidenum">
              <a:rPr lang="en-US" sz="1800" b="0" i="0" u="none" strike="noStrike" cap="none">
                <a:solidFill>
                  <a:srgbClr val="FFFFFF"/>
                </a:solidFill>
                <a:latin typeface="Cabin"/>
                <a:ea typeface="Cabin"/>
                <a:cs typeface="Cabin"/>
                <a:sym typeface="Cabin"/>
              </a:rPr>
              <a:t>‹#›</a:t>
            </a:fld>
            <a:endParaRPr lang="en-US" sz="1800" b="0" i="0" u="none" strike="noStrike" cap="none">
              <a:solidFill>
                <a:srgbClr val="FFFFFF"/>
              </a:solidFill>
              <a:latin typeface="Cabin"/>
              <a:ea typeface="Cabin"/>
              <a:cs typeface="Cabin"/>
              <a:sym typeface="Cabin"/>
            </a:endParaRPr>
          </a:p>
        </p:txBody>
      </p:sp>
      <p:sp>
        <p:nvSpPr>
          <p:cNvPr id="12" name="Shape 12"/>
          <p:cNvSpPr/>
          <p:nvPr/>
        </p:nvSpPr>
        <p:spPr>
          <a:xfrm>
            <a:off x="8458200" y="0"/>
            <a:ext cx="685799" cy="6858000"/>
          </a:xfrm>
          <a:prstGeom prst="rect">
            <a:avLst/>
          </a:prstGeom>
          <a:solidFill>
            <a:schemeClr val="dk2"/>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3200" b="0" i="0" u="none" strike="noStrike" cap="none">
              <a:solidFill>
                <a:schemeClr val="lt1"/>
              </a:solidFill>
              <a:latin typeface="Cabin"/>
              <a:ea typeface="Cabin"/>
              <a:cs typeface="Cabin"/>
              <a:sym typeface="Cabin"/>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chemeClr val="lt1"/>
            </a:gs>
            <a:gs pos="75000">
              <a:schemeClr val="lt1"/>
            </a:gs>
            <a:gs pos="100000">
              <a:srgbClr val="D8D8D8"/>
            </a:gs>
          </a:gsLst>
          <a:path path="circle">
            <a:fillToRect l="50000" t="50000" r="50000" b="50000"/>
          </a:path>
          <a:tileRect/>
        </a:gradFill>
        <a:effectLst/>
      </p:bgPr>
    </p:bg>
    <p:spTree>
      <p:nvGrpSpPr>
        <p:cNvPr id="1" name="Shape 81"/>
        <p:cNvGrpSpPr/>
        <p:nvPr/>
      </p:nvGrpSpPr>
      <p:grpSpPr>
        <a:xfrm>
          <a:off x="0" y="0"/>
          <a:ext cx="0" cy="0"/>
          <a:chOff x="0" y="0"/>
          <a:chExt cx="0" cy="0"/>
        </a:xfrm>
      </p:grpSpPr>
      <p:sp>
        <p:nvSpPr>
          <p:cNvPr id="82" name="Shape 82"/>
          <p:cNvSpPr txBox="1">
            <a:spLocks noGrp="1"/>
          </p:cNvSpPr>
          <p:nvPr>
            <p:ph type="title"/>
          </p:nvPr>
        </p:nvSpPr>
        <p:spPr>
          <a:xfrm>
            <a:off x="457200" y="274637"/>
            <a:ext cx="7619999"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2"/>
              </a:buClr>
              <a:buFont typeface="Cambria"/>
              <a:buNone/>
              <a:defRPr sz="4600" b="0" i="0" u="none" strike="noStrike" cap="none">
                <a:solidFill>
                  <a:schemeClr val="dk2"/>
                </a:solidFill>
                <a:latin typeface="Cambria"/>
                <a:ea typeface="Cambria"/>
                <a:cs typeface="Cambria"/>
                <a:sym typeface="Cambria"/>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83" name="Shape 83"/>
          <p:cNvSpPr txBox="1">
            <a:spLocks noGrp="1"/>
          </p:cNvSpPr>
          <p:nvPr>
            <p:ph type="body" idx="1"/>
          </p:nvPr>
        </p:nvSpPr>
        <p:spPr>
          <a:xfrm>
            <a:off x="457200" y="1600200"/>
            <a:ext cx="7619999" cy="4800600"/>
          </a:xfrm>
          <a:prstGeom prst="rect">
            <a:avLst/>
          </a:prstGeom>
          <a:noFill/>
          <a:ln>
            <a:noFill/>
          </a:ln>
        </p:spPr>
        <p:txBody>
          <a:bodyPr lIns="91425" tIns="91425" rIns="91425" bIns="91425" anchor="t" anchorCtr="0"/>
          <a:lstStyle>
            <a:lvl1pPr marL="342900" marR="0" lvl="0" indent="190500" algn="l" rtl="0">
              <a:lnSpc>
                <a:spcPct val="100000"/>
              </a:lnSpc>
              <a:spcBef>
                <a:spcPts val="440"/>
              </a:spcBef>
              <a:spcAft>
                <a:spcPts val="0"/>
              </a:spcAft>
              <a:buClr>
                <a:schemeClr val="accent1"/>
              </a:buClr>
              <a:buSzPct val="100000"/>
              <a:buFont typeface="Arial"/>
              <a:buChar char="•"/>
              <a:defRPr sz="2200" b="0" i="0" u="none" strike="noStrike" cap="none">
                <a:solidFill>
                  <a:schemeClr val="dk1"/>
                </a:solidFill>
                <a:latin typeface="Calibri"/>
                <a:ea typeface="Calibri"/>
                <a:cs typeface="Calibri"/>
                <a:sym typeface="Calibri"/>
              </a:defRPr>
            </a:lvl1pPr>
            <a:lvl2pPr marL="640080" marR="0" lvl="1" indent="134619" algn="l" rtl="0">
              <a:lnSpc>
                <a:spcPct val="100000"/>
              </a:lnSpc>
              <a:spcBef>
                <a:spcPts val="400"/>
              </a:spcBef>
              <a:spcAft>
                <a:spcPts val="0"/>
              </a:spcAft>
              <a:buClr>
                <a:schemeClr val="accent2"/>
              </a:buClr>
              <a:buSzPct val="100000"/>
              <a:buFont typeface="Arial"/>
              <a:buChar char="•"/>
              <a:defRPr sz="2000" b="0" i="0" u="none" strike="noStrike" cap="none">
                <a:solidFill>
                  <a:schemeClr val="dk1"/>
                </a:solidFill>
                <a:latin typeface="Calibri"/>
                <a:ea typeface="Calibri"/>
                <a:cs typeface="Calibri"/>
                <a:sym typeface="Calibri"/>
              </a:defRPr>
            </a:lvl2pPr>
            <a:lvl3pPr marL="1005839" marR="0" lvl="2" indent="111761" algn="l" rtl="0">
              <a:lnSpc>
                <a:spcPct val="100000"/>
              </a:lnSpc>
              <a:spcBef>
                <a:spcPts val="360"/>
              </a:spcBef>
              <a:spcAft>
                <a:spcPts val="0"/>
              </a:spcAft>
              <a:buClr>
                <a:schemeClr val="accent3"/>
              </a:buClr>
              <a:buSzPct val="100000"/>
              <a:buFont typeface="Arial"/>
              <a:buChar char="•"/>
              <a:defRPr sz="1800" b="0" i="0" u="none" strike="noStrike" cap="none">
                <a:solidFill>
                  <a:schemeClr val="dk1"/>
                </a:solidFill>
                <a:latin typeface="Calibri"/>
                <a:ea typeface="Calibri"/>
                <a:cs typeface="Calibri"/>
                <a:sym typeface="Calibri"/>
              </a:defRPr>
            </a:lvl3pPr>
            <a:lvl4pPr marL="1280160" marR="0" lvl="3" indent="66039" algn="l" rtl="0">
              <a:lnSpc>
                <a:spcPct val="100000"/>
              </a:lnSpc>
              <a:spcBef>
                <a:spcPts val="320"/>
              </a:spcBef>
              <a:spcAft>
                <a:spcPts val="0"/>
              </a:spcAft>
              <a:buClr>
                <a:schemeClr val="accent4"/>
              </a:buClr>
              <a:buSzPct val="100000"/>
              <a:buFont typeface="Arial"/>
              <a:buChar char="•"/>
              <a:defRPr sz="1600" b="0" i="0" u="none" strike="noStrike" cap="none">
                <a:solidFill>
                  <a:schemeClr val="dk1"/>
                </a:solidFill>
                <a:latin typeface="Calibri"/>
                <a:ea typeface="Calibri"/>
                <a:cs typeface="Calibri"/>
                <a:sym typeface="Calibri"/>
              </a:defRPr>
            </a:lvl4pPr>
            <a:lvl5pPr marL="1554480" marR="0" lvl="4" indent="33019" algn="l" rtl="0">
              <a:lnSpc>
                <a:spcPct val="100000"/>
              </a:lnSpc>
              <a:spcBef>
                <a:spcPts val="280"/>
              </a:spcBef>
              <a:spcAft>
                <a:spcPts val="0"/>
              </a:spcAft>
              <a:buClr>
                <a:schemeClr val="accent5"/>
              </a:buClr>
              <a:buSzPct val="100000"/>
              <a:buFont typeface="Arial"/>
              <a:buChar char="•"/>
              <a:defRPr sz="1400" b="0" i="0" u="none" strike="noStrike" cap="none">
                <a:solidFill>
                  <a:schemeClr val="dk1"/>
                </a:solidFill>
                <a:latin typeface="Calibri"/>
                <a:ea typeface="Calibri"/>
                <a:cs typeface="Calibri"/>
                <a:sym typeface="Calibri"/>
              </a:defRPr>
            </a:lvl5pPr>
            <a:lvl6pPr marL="1737360" marR="0" lvl="5" indent="78739" algn="l" rtl="0">
              <a:lnSpc>
                <a:spcPct val="100000"/>
              </a:lnSpc>
              <a:spcBef>
                <a:spcPts val="280"/>
              </a:spcBef>
              <a:spcAft>
                <a:spcPts val="0"/>
              </a:spcAft>
              <a:buClr>
                <a:schemeClr val="accent1"/>
              </a:buClr>
              <a:buSzPct val="100000"/>
              <a:buFont typeface="Arial"/>
              <a:buChar char="•"/>
              <a:defRPr sz="1400" b="0" i="0" u="none" strike="noStrike" cap="none">
                <a:solidFill>
                  <a:schemeClr val="dk1"/>
                </a:solidFill>
                <a:latin typeface="Calibri"/>
                <a:ea typeface="Calibri"/>
                <a:cs typeface="Calibri"/>
                <a:sym typeface="Calibri"/>
              </a:defRPr>
            </a:lvl6pPr>
            <a:lvl7pPr marL="1920240" marR="0" lvl="6" indent="73660" algn="l" rtl="0">
              <a:lnSpc>
                <a:spcPct val="100000"/>
              </a:lnSpc>
              <a:spcBef>
                <a:spcPts val="280"/>
              </a:spcBef>
              <a:spcAft>
                <a:spcPts val="0"/>
              </a:spcAft>
              <a:buClr>
                <a:schemeClr val="accent2"/>
              </a:buClr>
              <a:buSzPct val="100000"/>
              <a:buFont typeface="Arial"/>
              <a:buChar char="•"/>
              <a:defRPr sz="1400" b="0" i="0" u="none" strike="noStrike" cap="none">
                <a:solidFill>
                  <a:schemeClr val="dk1"/>
                </a:solidFill>
                <a:latin typeface="Calibri"/>
                <a:ea typeface="Calibri"/>
                <a:cs typeface="Calibri"/>
                <a:sym typeface="Calibri"/>
              </a:defRPr>
            </a:lvl7pPr>
            <a:lvl8pPr marL="2103120" marR="0" lvl="7" indent="81279" algn="l" rtl="0">
              <a:lnSpc>
                <a:spcPct val="100000"/>
              </a:lnSpc>
              <a:spcBef>
                <a:spcPts val="280"/>
              </a:spcBef>
              <a:spcAft>
                <a:spcPts val="0"/>
              </a:spcAft>
              <a:buClr>
                <a:schemeClr val="accent3"/>
              </a:buClr>
              <a:buSzPct val="100000"/>
              <a:buFont typeface="Arial"/>
              <a:buChar char="•"/>
              <a:defRPr sz="1400" b="0" i="0" u="none" strike="noStrike" cap="none">
                <a:solidFill>
                  <a:schemeClr val="dk1"/>
                </a:solidFill>
                <a:latin typeface="Calibri"/>
                <a:ea typeface="Calibri"/>
                <a:cs typeface="Calibri"/>
                <a:sym typeface="Calibri"/>
              </a:defRPr>
            </a:lvl8pPr>
            <a:lvl9pPr marL="2286000" marR="0" lvl="8" indent="76200" algn="l" rtl="0">
              <a:lnSpc>
                <a:spcPct val="100000"/>
              </a:lnSpc>
              <a:spcBef>
                <a:spcPts val="280"/>
              </a:spcBef>
              <a:spcAft>
                <a:spcPts val="0"/>
              </a:spcAft>
              <a:buClr>
                <a:schemeClr val="accent4"/>
              </a:buClr>
              <a:buSzPct val="1000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84" name="Shape 84"/>
          <p:cNvSpPr/>
          <p:nvPr/>
        </p:nvSpPr>
        <p:spPr>
          <a:xfrm>
            <a:off x="8458200" y="5486400"/>
            <a:ext cx="685799" cy="685799"/>
          </a:xfrm>
          <a:prstGeom prst="rect">
            <a:avLst/>
          </a:prstGeom>
          <a:solidFill>
            <a:schemeClr val="accen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3200" b="0" i="0" u="none" strike="noStrike" cap="none">
              <a:solidFill>
                <a:schemeClr val="lt1"/>
              </a:solidFill>
              <a:latin typeface="Cabin"/>
              <a:ea typeface="Cabin"/>
              <a:cs typeface="Cabin"/>
              <a:sym typeface="Cabin"/>
            </a:endParaRPr>
          </a:p>
        </p:txBody>
      </p:sp>
      <p:sp>
        <p:nvSpPr>
          <p:cNvPr id="85" name="Shape 85"/>
          <p:cNvSpPr txBox="1">
            <a:spLocks noGrp="1"/>
          </p:cNvSpPr>
          <p:nvPr>
            <p:ph type="ftr" idx="11"/>
          </p:nvPr>
        </p:nvSpPr>
        <p:spPr>
          <a:xfrm rot="-5400000">
            <a:off x="7586909" y="4048758"/>
            <a:ext cx="2367281" cy="365759"/>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Clr>
                <a:schemeClr val="lt2"/>
              </a:buClr>
              <a:buFont typeface="Cabin"/>
              <a:buNone/>
              <a:defRPr sz="1200" b="0" i="0" u="none" strike="noStrike" cap="none">
                <a:solidFill>
                  <a:schemeClr val="lt2"/>
                </a:solidFill>
                <a:latin typeface="Cabin"/>
                <a:ea typeface="Cabin"/>
                <a:cs typeface="Cabin"/>
                <a:sym typeface="Cabin"/>
              </a:defRPr>
            </a:lvl1pPr>
            <a:lvl2pPr marL="457200" marR="0" lvl="1"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2pPr>
            <a:lvl3pPr marL="914400" marR="0" lvl="2"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3pPr>
            <a:lvl4pPr marL="1371600" marR="0" lvl="3"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4pPr>
            <a:lvl5pPr marL="1828800" marR="0" lvl="4"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5pPr>
            <a:lvl6pPr marL="2286000" marR="0" lvl="5"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6pPr>
            <a:lvl7pPr marL="2743200" marR="0" lvl="6"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7pPr>
            <a:lvl8pPr marL="3200400" marR="0" lvl="7"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8pPr>
            <a:lvl9pPr marL="3657600" marR="0" lvl="8"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9pPr>
          </a:lstStyle>
          <a:p>
            <a:endParaRPr/>
          </a:p>
        </p:txBody>
      </p:sp>
      <p:sp>
        <p:nvSpPr>
          <p:cNvPr id="86" name="Shape 86"/>
          <p:cNvSpPr txBox="1">
            <a:spLocks noGrp="1"/>
          </p:cNvSpPr>
          <p:nvPr>
            <p:ph type="dt" idx="10"/>
          </p:nvPr>
        </p:nvSpPr>
        <p:spPr>
          <a:xfrm rot="-5400000">
            <a:off x="7551350" y="1645919"/>
            <a:ext cx="2438399" cy="36575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lt2"/>
              </a:buClr>
              <a:buFont typeface="Cabin"/>
              <a:buNone/>
              <a:defRPr sz="1200" b="0" i="0" u="none" strike="noStrike" cap="none">
                <a:solidFill>
                  <a:schemeClr val="lt2"/>
                </a:solidFill>
                <a:latin typeface="Cabin"/>
                <a:ea typeface="Cabin"/>
                <a:cs typeface="Cabin"/>
                <a:sym typeface="Cabin"/>
              </a:defRPr>
            </a:lvl1pPr>
            <a:lvl2pPr marL="457200" marR="0" lvl="1"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2pPr>
            <a:lvl3pPr marL="914400" marR="0" lvl="2"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3pPr>
            <a:lvl4pPr marL="1371600" marR="0" lvl="3"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4pPr>
            <a:lvl5pPr marL="1828800" marR="0" lvl="4"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5pPr>
            <a:lvl6pPr marL="2286000" marR="0" lvl="5"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6pPr>
            <a:lvl7pPr marL="2743200" marR="0" lvl="6"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7pPr>
            <a:lvl8pPr marL="3200400" marR="0" lvl="7"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8pPr>
            <a:lvl9pPr marL="3657600" marR="0" lvl="8"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9pPr>
          </a:lstStyle>
          <a:p>
            <a:endParaRPr/>
          </a:p>
        </p:txBody>
      </p:sp>
      <p:sp>
        <p:nvSpPr>
          <p:cNvPr id="87" name="Shape 87"/>
          <p:cNvSpPr>
            <a:spLocks noGrp="1"/>
          </p:cNvSpPr>
          <p:nvPr>
            <p:ph type="sldNum" idx="12"/>
          </p:nvPr>
        </p:nvSpPr>
        <p:spPr>
          <a:xfrm>
            <a:off x="8531788" y="5648960"/>
            <a:ext cx="548699" cy="396300"/>
          </a:xfrm>
          <a:prstGeom prst="bracketPair">
            <a:avLst/>
          </a:prstGeom>
          <a:noFill/>
          <a:ln w="19050" cap="flat" cmpd="sng">
            <a:solidFill>
              <a:srgbClr val="FFFFFF"/>
            </a:solidFill>
            <a:prstDash val="solid"/>
            <a:round/>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rgbClr val="FFFFFF"/>
              </a:buClr>
              <a:buSzPct val="25000"/>
              <a:buFont typeface="Cabin"/>
              <a:buNone/>
            </a:pPr>
            <a:fld id="{00000000-1234-1234-1234-123412341234}" type="slidenum">
              <a:rPr lang="en-US" sz="1800" b="0" i="0" u="none" strike="noStrike" cap="none">
                <a:solidFill>
                  <a:srgbClr val="FFFFFF"/>
                </a:solidFill>
                <a:latin typeface="Cabin"/>
                <a:ea typeface="Cabin"/>
                <a:cs typeface="Cabin"/>
                <a:sym typeface="Cabin"/>
              </a:rPr>
              <a:t>‹#›</a:t>
            </a:fld>
            <a:endParaRPr lang="en-US" sz="1800" b="0" i="0" u="none" strike="noStrike" cap="none">
              <a:solidFill>
                <a:srgbClr val="FFFFFF"/>
              </a:solidFill>
              <a:latin typeface="Cabin"/>
              <a:ea typeface="Cabin"/>
              <a:cs typeface="Cabin"/>
              <a:sym typeface="Cabin"/>
            </a:endParaRPr>
          </a:p>
        </p:txBody>
      </p:sp>
      <p:sp>
        <p:nvSpPr>
          <p:cNvPr id="88" name="Shape 88"/>
          <p:cNvSpPr/>
          <p:nvPr/>
        </p:nvSpPr>
        <p:spPr>
          <a:xfrm>
            <a:off x="8458200" y="0"/>
            <a:ext cx="685799" cy="6858000"/>
          </a:xfrm>
          <a:prstGeom prst="rect">
            <a:avLst/>
          </a:prstGeom>
          <a:solidFill>
            <a:schemeClr val="dk2"/>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3200" b="0" i="0" u="none" strike="noStrike" cap="none">
              <a:solidFill>
                <a:schemeClr val="lt1"/>
              </a:solidFill>
              <a:latin typeface="Cabin"/>
              <a:ea typeface="Cabin"/>
              <a:cs typeface="Cabin"/>
              <a:sym typeface="Cabin"/>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hyperlink" Target="http://www.sausd.us/domain/12"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hyperlink" Target="http://www.sausd.us/"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Shape 176"/>
          <p:cNvSpPr txBox="1">
            <a:spLocks noGrp="1"/>
          </p:cNvSpPr>
          <p:nvPr>
            <p:ph type="ctrTitle"/>
          </p:nvPr>
        </p:nvSpPr>
        <p:spPr>
          <a:xfrm>
            <a:off x="685800" y="2131950"/>
            <a:ext cx="7543800" cy="25941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2"/>
              </a:buClr>
              <a:buSzPct val="25000"/>
              <a:buFont typeface="Cambria"/>
              <a:buNone/>
            </a:pPr>
            <a:r>
              <a:rPr lang="en-US" sz="6600" b="0" i="0" u="none" strike="noStrike" cap="none">
                <a:solidFill>
                  <a:schemeClr val="dk2"/>
                </a:solidFill>
                <a:latin typeface="Cambria"/>
                <a:ea typeface="Cambria"/>
                <a:cs typeface="Cambria"/>
                <a:sym typeface="Cambria"/>
              </a:rPr>
              <a:t>Lo esencial de Internet</a:t>
            </a:r>
          </a:p>
        </p:txBody>
      </p:sp>
      <p:pic>
        <p:nvPicPr>
          <p:cNvPr id="177" name="Shape 177"/>
          <p:cNvPicPr preferRelativeResize="0"/>
          <p:nvPr/>
        </p:nvPicPr>
        <p:blipFill rotWithShape="1">
          <a:blip r:embed="rId3">
            <a:alphaModFix/>
          </a:blip>
          <a:srcRect/>
          <a:stretch/>
        </p:blipFill>
        <p:spPr>
          <a:xfrm>
            <a:off x="3778150" y="3384650"/>
            <a:ext cx="3248499" cy="2684525"/>
          </a:xfrm>
          <a:prstGeom prst="rect">
            <a:avLst/>
          </a:prstGeom>
          <a:noFill/>
          <a:ln>
            <a:noFill/>
          </a:ln>
        </p:spPr>
      </p:pic>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Shape 245"/>
          <p:cNvSpPr txBox="1">
            <a:spLocks noGrp="1"/>
          </p:cNvSpPr>
          <p:nvPr>
            <p:ph type="title" idx="4294967295"/>
          </p:nvPr>
        </p:nvSpPr>
        <p:spPr>
          <a:xfrm>
            <a:off x="148000" y="479393"/>
            <a:ext cx="7965300" cy="71909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dk2"/>
              </a:buClr>
              <a:buSzPct val="25000"/>
              <a:buFont typeface="Cambria"/>
              <a:buNone/>
            </a:pPr>
            <a:r>
              <a:rPr lang="en-US" sz="3600" b="0" i="0" u="none" strike="noStrike" cap="none">
                <a:solidFill>
                  <a:schemeClr val="dk2"/>
                </a:solidFill>
                <a:latin typeface="Cambria"/>
                <a:ea typeface="Cambria"/>
                <a:cs typeface="Cambria"/>
                <a:sym typeface="Cambria"/>
              </a:rPr>
              <a:t>Regrese al sitio principal del Distrito</a:t>
            </a:r>
          </a:p>
        </p:txBody>
      </p:sp>
      <p:sp>
        <p:nvSpPr>
          <p:cNvPr id="246" name="Shape 246"/>
          <p:cNvSpPr txBox="1"/>
          <p:nvPr/>
        </p:nvSpPr>
        <p:spPr>
          <a:xfrm>
            <a:off x="349748" y="1126850"/>
            <a:ext cx="5820230" cy="542152"/>
          </a:xfrm>
          <a:prstGeom prst="rect">
            <a:avLst/>
          </a:prstGeom>
          <a:noFill/>
          <a:ln>
            <a:noFill/>
          </a:ln>
        </p:spPr>
        <p:txBody>
          <a:bodyPr lIns="91425" tIns="91425" rIns="91425" bIns="91425" anchor="t" anchorCtr="0">
            <a:noAutofit/>
          </a:bodyPr>
          <a:lstStyle/>
          <a:p>
            <a:pPr marL="457200" marR="0" lvl="0" indent="-342900" algn="l" rtl="0">
              <a:lnSpc>
                <a:spcPct val="100000"/>
              </a:lnSpc>
              <a:spcBef>
                <a:spcPts val="0"/>
              </a:spcBef>
              <a:spcAft>
                <a:spcPts val="0"/>
              </a:spcAft>
              <a:buClr>
                <a:srgbClr val="000000"/>
              </a:buClr>
              <a:buSzPct val="100000"/>
              <a:buFont typeface="Calibri"/>
              <a:buAutoNum type="arabicPeriod"/>
            </a:pPr>
            <a:r>
              <a:rPr lang="en-US" sz="1800" b="0" i="0" u="none" strike="noStrike" cap="none">
                <a:solidFill>
                  <a:srgbClr val="000000"/>
                </a:solidFill>
                <a:latin typeface="Calibri"/>
                <a:ea typeface="Calibri"/>
                <a:cs typeface="Calibri"/>
                <a:sym typeface="Calibri"/>
              </a:rPr>
              <a:t>Pulse en DISTRICT en la esquina superior izquierda.</a:t>
            </a:r>
          </a:p>
        </p:txBody>
      </p:sp>
      <p:pic>
        <p:nvPicPr>
          <p:cNvPr id="247" name="Shape 247"/>
          <p:cNvPicPr preferRelativeResize="0"/>
          <p:nvPr/>
        </p:nvPicPr>
        <p:blipFill rotWithShape="1">
          <a:blip r:embed="rId3">
            <a:alphaModFix/>
          </a:blip>
          <a:srcRect/>
          <a:stretch/>
        </p:blipFill>
        <p:spPr>
          <a:xfrm>
            <a:off x="761350" y="1666960"/>
            <a:ext cx="4445272" cy="1955625"/>
          </a:xfrm>
          <a:prstGeom prst="rect">
            <a:avLst/>
          </a:prstGeom>
          <a:noFill/>
          <a:ln w="9525" cap="flat" cmpd="sng">
            <a:solidFill>
              <a:srgbClr val="000000"/>
            </a:solidFill>
            <a:prstDash val="solid"/>
            <a:round/>
            <a:headEnd type="none" w="med" len="med"/>
            <a:tailEnd type="none" w="med" len="med"/>
          </a:ln>
        </p:spPr>
      </p:pic>
      <p:sp>
        <p:nvSpPr>
          <p:cNvPr id="248" name="Shape 248"/>
          <p:cNvSpPr>
            <a:spLocks noGrp="1"/>
          </p:cNvSpPr>
          <p:nvPr>
            <p:ph type="sldNum" idx="12"/>
          </p:nvPr>
        </p:nvSpPr>
        <p:spPr>
          <a:xfrm>
            <a:off x="8531788" y="5953760"/>
            <a:ext cx="548699" cy="396300"/>
          </a:xfrm>
          <a:prstGeom prst="bracketPair">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10</a:t>
            </a:fld>
            <a:endParaRPr lang="en-US" sz="1400" b="0" i="0" u="none" strike="noStrike" cap="none">
              <a:solidFill>
                <a:srgbClr val="000000"/>
              </a:solidFill>
              <a:latin typeface="Arial"/>
              <a:ea typeface="Arial"/>
              <a:cs typeface="Arial"/>
              <a:sym typeface="Arial"/>
            </a:endParaRPr>
          </a:p>
        </p:txBody>
      </p:sp>
      <p:sp>
        <p:nvSpPr>
          <p:cNvPr id="249" name="Shape 249"/>
          <p:cNvSpPr txBox="1"/>
          <p:nvPr/>
        </p:nvSpPr>
        <p:spPr>
          <a:xfrm>
            <a:off x="526900" y="3675150"/>
            <a:ext cx="7586400" cy="812398"/>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800" b="0" i="0" u="none" strike="noStrike" cap="none">
                <a:solidFill>
                  <a:schemeClr val="dk1"/>
                </a:solidFill>
                <a:latin typeface="Calibri"/>
                <a:ea typeface="Calibri"/>
                <a:cs typeface="Calibri"/>
                <a:sym typeface="Calibri"/>
              </a:rPr>
              <a:t>2.	Una vez que esté en el sitio principal del Distrito, pulse en PARENTS en la esquina superior derecha.</a:t>
            </a:r>
          </a:p>
        </p:txBody>
      </p:sp>
      <p:pic>
        <p:nvPicPr>
          <p:cNvPr id="250" name="Shape 250"/>
          <p:cNvPicPr preferRelativeResize="0"/>
          <p:nvPr/>
        </p:nvPicPr>
        <p:blipFill rotWithShape="1">
          <a:blip r:embed="rId4">
            <a:alphaModFix/>
          </a:blip>
          <a:srcRect/>
          <a:stretch/>
        </p:blipFill>
        <p:spPr>
          <a:xfrm>
            <a:off x="632525" y="4487550"/>
            <a:ext cx="7169049" cy="2180449"/>
          </a:xfrm>
          <a:prstGeom prst="rect">
            <a:avLst/>
          </a:prstGeom>
          <a:noFill/>
          <a:ln w="9525" cap="flat" cmpd="sng">
            <a:solidFill>
              <a:srgbClr val="000000"/>
            </a:solidFill>
            <a:prstDash val="solid"/>
            <a:round/>
            <a:headEnd type="none" w="med" len="med"/>
            <a:tailEnd type="none" w="med" len="med"/>
          </a:ln>
        </p:spPr>
      </p:pic>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Shape 255"/>
          <p:cNvSpPr txBox="1">
            <a:spLocks noGrp="1"/>
          </p:cNvSpPr>
          <p:nvPr>
            <p:ph type="title" idx="4294967295"/>
          </p:nvPr>
        </p:nvSpPr>
        <p:spPr>
          <a:xfrm rot="-5400000">
            <a:off x="-2356028" y="2879548"/>
            <a:ext cx="6436313" cy="1121098"/>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2"/>
              </a:buClr>
              <a:buSzPct val="25000"/>
              <a:buFont typeface="Cambria"/>
              <a:buNone/>
            </a:pPr>
            <a:r>
              <a:rPr lang="en-US" sz="3600" b="0" i="0" u="none" strike="noStrike" cap="none">
                <a:solidFill>
                  <a:schemeClr val="dk2"/>
                </a:solidFill>
                <a:latin typeface="Cambria"/>
                <a:ea typeface="Cambria"/>
                <a:cs typeface="Cambria"/>
                <a:sym typeface="Cambria"/>
              </a:rPr>
              <a:t>Recursos para padres de SAUSD </a:t>
            </a:r>
          </a:p>
          <a:p>
            <a:pPr marL="342900" marR="0" lvl="0" indent="-88900" algn="l" rtl="0">
              <a:lnSpc>
                <a:spcPct val="100000"/>
              </a:lnSpc>
              <a:spcBef>
                <a:spcPts val="440"/>
              </a:spcBef>
              <a:spcAft>
                <a:spcPts val="0"/>
              </a:spcAft>
              <a:buClr>
                <a:schemeClr val="dk2"/>
              </a:buClr>
              <a:buSzPct val="25000"/>
              <a:buFont typeface="Cambria"/>
              <a:buNone/>
            </a:pPr>
            <a:endParaRPr sz="1000" b="0" i="0" u="none" strike="noStrike" cap="none">
              <a:solidFill>
                <a:schemeClr val="dk2"/>
              </a:solidFill>
              <a:latin typeface="Cambria"/>
              <a:ea typeface="Cambria"/>
              <a:cs typeface="Cambria"/>
              <a:sym typeface="Cambria"/>
            </a:endParaRPr>
          </a:p>
        </p:txBody>
      </p:sp>
      <p:sp>
        <p:nvSpPr>
          <p:cNvPr id="256" name="Shape 256"/>
          <p:cNvSpPr txBox="1"/>
          <p:nvPr/>
        </p:nvSpPr>
        <p:spPr>
          <a:xfrm>
            <a:off x="4468800" y="5723300"/>
            <a:ext cx="4192800" cy="441600"/>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chemeClr val="hlink"/>
              </a:buClr>
              <a:buSzPct val="25000"/>
              <a:buFont typeface="Arial"/>
              <a:buNone/>
            </a:pPr>
            <a:r>
              <a:rPr lang="en-US" sz="1400" b="0" i="0" u="sng" strike="noStrike" cap="none">
                <a:solidFill>
                  <a:schemeClr val="hlink"/>
                </a:solidFill>
                <a:latin typeface="Arial"/>
                <a:ea typeface="Arial"/>
                <a:cs typeface="Arial"/>
                <a:sym typeface="Arial"/>
                <a:hlinkClick r:id="rId3"/>
              </a:rPr>
              <a:t>http://www.sausd.us/domain/12</a:t>
            </a:r>
          </a:p>
        </p:txBody>
      </p:sp>
      <p:sp>
        <p:nvSpPr>
          <p:cNvPr id="257" name="Shape 257"/>
          <p:cNvSpPr/>
          <p:nvPr/>
        </p:nvSpPr>
        <p:spPr>
          <a:xfrm rot="567739">
            <a:off x="6560638" y="1499911"/>
            <a:ext cx="9123" cy="17952"/>
          </a:xfrm>
          <a:prstGeom prst="rightArrow">
            <a:avLst>
              <a:gd name="adj1" fmla="val 50000"/>
              <a:gd name="adj2" fmla="val 50000"/>
            </a:avLst>
          </a:prstGeom>
          <a:solidFill>
            <a:srgbClr val="FF00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58" name="Shape 258"/>
          <p:cNvSpPr>
            <a:spLocks noGrp="1"/>
          </p:cNvSpPr>
          <p:nvPr>
            <p:ph type="sldNum" idx="12"/>
          </p:nvPr>
        </p:nvSpPr>
        <p:spPr>
          <a:xfrm>
            <a:off x="8531788" y="5953760"/>
            <a:ext cx="548699" cy="396300"/>
          </a:xfrm>
          <a:prstGeom prst="bracketPair">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11</a:t>
            </a:fld>
            <a:endParaRPr lang="en-US" sz="1400" b="0" i="0" u="none" strike="noStrike" cap="none">
              <a:solidFill>
                <a:srgbClr val="000000"/>
              </a:solidFill>
              <a:latin typeface="Arial"/>
              <a:ea typeface="Arial"/>
              <a:cs typeface="Arial"/>
              <a:sym typeface="Arial"/>
            </a:endParaRPr>
          </a:p>
        </p:txBody>
      </p:sp>
      <p:pic>
        <p:nvPicPr>
          <p:cNvPr id="259" name="Shape 259"/>
          <p:cNvPicPr preferRelativeResize="0"/>
          <p:nvPr/>
        </p:nvPicPr>
        <p:blipFill rotWithShape="1">
          <a:blip r:embed="rId4">
            <a:alphaModFix/>
          </a:blip>
          <a:srcRect/>
          <a:stretch/>
        </p:blipFill>
        <p:spPr>
          <a:xfrm>
            <a:off x="1749100" y="232762"/>
            <a:ext cx="3098574" cy="6392475"/>
          </a:xfrm>
          <a:prstGeom prst="rect">
            <a:avLst/>
          </a:prstGeom>
          <a:noFill/>
          <a:ln w="9525" cap="flat" cmpd="sng">
            <a:solidFill>
              <a:srgbClr val="000000"/>
            </a:solidFill>
            <a:prstDash val="solid"/>
            <a:round/>
            <a:headEnd type="none" w="med" len="med"/>
            <a:tailEnd type="none" w="med" len="med"/>
          </a:ln>
        </p:spPr>
      </p:pic>
      <p:pic>
        <p:nvPicPr>
          <p:cNvPr id="260" name="Shape 260"/>
          <p:cNvPicPr preferRelativeResize="0"/>
          <p:nvPr/>
        </p:nvPicPr>
        <p:blipFill rotWithShape="1">
          <a:blip r:embed="rId5">
            <a:alphaModFix/>
          </a:blip>
          <a:srcRect/>
          <a:stretch/>
        </p:blipFill>
        <p:spPr>
          <a:xfrm>
            <a:off x="5015850" y="1499275"/>
            <a:ext cx="3098699" cy="3702900"/>
          </a:xfrm>
          <a:prstGeom prst="rect">
            <a:avLst/>
          </a:prstGeom>
          <a:noFill/>
          <a:ln w="9525" cap="flat" cmpd="sng">
            <a:solidFill>
              <a:srgbClr val="000000"/>
            </a:solidFill>
            <a:prstDash val="solid"/>
            <a:round/>
            <a:headEnd type="none" w="med" len="med"/>
            <a:tailEnd type="none" w="med" len="med"/>
          </a:ln>
        </p:spPr>
      </p:pic>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Shape 265"/>
          <p:cNvSpPr>
            <a:spLocks noGrp="1"/>
          </p:cNvSpPr>
          <p:nvPr>
            <p:ph type="sldNum" idx="12"/>
          </p:nvPr>
        </p:nvSpPr>
        <p:spPr>
          <a:xfrm>
            <a:off x="8531788" y="5648960"/>
            <a:ext cx="548699" cy="396300"/>
          </a:xfrm>
          <a:prstGeom prst="bracketPair">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12</a:t>
            </a:fld>
            <a:endParaRPr lang="en-US" sz="1400" b="0" i="0" u="none" strike="noStrike" cap="none">
              <a:solidFill>
                <a:srgbClr val="000000"/>
              </a:solidFill>
              <a:latin typeface="Arial"/>
              <a:ea typeface="Arial"/>
              <a:cs typeface="Arial"/>
              <a:sym typeface="Arial"/>
            </a:endParaRPr>
          </a:p>
        </p:txBody>
      </p:sp>
      <p:pic>
        <p:nvPicPr>
          <p:cNvPr id="4" name="Picture 3"/>
          <p:cNvPicPr/>
          <p:nvPr/>
        </p:nvPicPr>
        <p:blipFill>
          <a:blip r:embed="rId3"/>
          <a:stretch>
            <a:fillRect/>
          </a:stretch>
        </p:blipFill>
        <p:spPr>
          <a:xfrm>
            <a:off x="1524000" y="1981200"/>
            <a:ext cx="5577840" cy="100584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Shape 212"/>
          <p:cNvSpPr txBox="1"/>
          <p:nvPr/>
        </p:nvSpPr>
        <p:spPr>
          <a:xfrm>
            <a:off x="876300" y="1581475"/>
            <a:ext cx="6400799" cy="9144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dirty="0">
              <a:solidFill>
                <a:srgbClr val="000000"/>
              </a:solidFill>
              <a:latin typeface="Calibri"/>
              <a:ea typeface="Calibri"/>
              <a:cs typeface="Calibri"/>
              <a:sym typeface="Calibri"/>
            </a:endParaRPr>
          </a:p>
          <a:p>
            <a:pPr marL="304800" lvl="0" indent="-304800">
              <a:buClr>
                <a:schemeClr val="accent1"/>
              </a:buClr>
              <a:buSzPct val="100000"/>
              <a:buFont typeface="Calibri"/>
              <a:buChar char="•"/>
            </a:pPr>
            <a:r>
              <a:rPr lang="es-ES" sz="2200" dirty="0" smtClean="0">
                <a:solidFill>
                  <a:schemeClr val="dk1"/>
                </a:solidFill>
                <a:latin typeface="Calibri"/>
                <a:ea typeface="Calibri"/>
                <a:cs typeface="Calibri"/>
                <a:sym typeface="Calibri"/>
              </a:rPr>
              <a:t>Escriba su nombre de usuario </a:t>
            </a:r>
            <a:r>
              <a:rPr lang="es-ES" sz="2200" dirty="0" err="1" smtClean="0">
                <a:solidFill>
                  <a:schemeClr val="dk1"/>
                </a:solidFill>
                <a:latin typeface="Calibri"/>
                <a:ea typeface="Calibri"/>
                <a:cs typeface="Calibri"/>
                <a:sym typeface="Calibri"/>
              </a:rPr>
              <a:t>Gmail</a:t>
            </a:r>
            <a:r>
              <a:rPr lang="es-ES" sz="2200" dirty="0" smtClean="0">
                <a:solidFill>
                  <a:schemeClr val="dk1"/>
                </a:solidFill>
                <a:latin typeface="Calibri"/>
                <a:ea typeface="Calibri"/>
                <a:cs typeface="Calibri"/>
                <a:sym typeface="Calibri"/>
              </a:rPr>
              <a:t> y contraseña (</a:t>
            </a:r>
            <a:r>
              <a:rPr lang="es-ES" sz="2200" dirty="0" err="1" smtClean="0">
                <a:solidFill>
                  <a:schemeClr val="dk1"/>
                </a:solidFill>
                <a:latin typeface="Calibri"/>
                <a:ea typeface="Calibri"/>
                <a:cs typeface="Calibri"/>
                <a:sym typeface="Calibri"/>
              </a:rPr>
              <a:t>Password</a:t>
            </a:r>
            <a:r>
              <a:rPr lang="es-ES" sz="2200" dirty="0" smtClean="0">
                <a:solidFill>
                  <a:schemeClr val="dk1"/>
                </a:solidFill>
                <a:latin typeface="Calibri"/>
                <a:ea typeface="Calibri"/>
                <a:cs typeface="Calibri"/>
                <a:sym typeface="Calibri"/>
              </a:rPr>
              <a:t>) que se proporcionó en su hoja.</a:t>
            </a:r>
          </a:p>
        </p:txBody>
      </p:sp>
      <p:sp>
        <p:nvSpPr>
          <p:cNvPr id="213" name="Shape 213"/>
          <p:cNvSpPr txBox="1"/>
          <p:nvPr/>
        </p:nvSpPr>
        <p:spPr>
          <a:xfrm>
            <a:off x="304800" y="228600"/>
            <a:ext cx="6750000" cy="1200299"/>
          </a:xfrm>
          <a:prstGeom prst="rect">
            <a:avLst/>
          </a:prstGeom>
          <a:noFill/>
          <a:ln>
            <a:noFill/>
          </a:ln>
        </p:spPr>
        <p:txBody>
          <a:bodyPr lIns="91425" tIns="45700" rIns="91425" bIns="45700" anchor="t" anchorCtr="0">
            <a:noAutofit/>
          </a:bodyPr>
          <a:lstStyle/>
          <a:p>
            <a:pPr lvl="0" algn="ctr">
              <a:buClr>
                <a:srgbClr val="7F7F7F"/>
              </a:buClr>
              <a:buSzPct val="25000"/>
            </a:pPr>
            <a:r>
              <a:rPr lang="es-ES" sz="3600" dirty="0" smtClean="0">
                <a:solidFill>
                  <a:srgbClr val="7F7F7F"/>
                </a:solidFill>
                <a:latin typeface="Cambria"/>
                <a:ea typeface="Cambria"/>
                <a:cs typeface="Cambria"/>
                <a:sym typeface="Cambria"/>
              </a:rPr>
              <a:t>Inicie sesión en el </a:t>
            </a:r>
            <a:r>
              <a:rPr lang="es-ES" sz="3600" dirty="0" err="1" smtClean="0">
                <a:solidFill>
                  <a:srgbClr val="7F7F7F"/>
                </a:solidFill>
                <a:latin typeface="Cambria"/>
                <a:ea typeface="Cambria"/>
                <a:cs typeface="Cambria"/>
                <a:sym typeface="Cambria"/>
              </a:rPr>
              <a:t>Chromebook</a:t>
            </a:r>
            <a:r>
              <a:rPr lang="es-ES" sz="3600" dirty="0" smtClean="0">
                <a:solidFill>
                  <a:srgbClr val="7F7F7F"/>
                </a:solidFill>
                <a:latin typeface="Cambria"/>
                <a:ea typeface="Cambria"/>
                <a:cs typeface="Cambria"/>
                <a:sym typeface="Cambria"/>
              </a:rPr>
              <a:t>  </a:t>
            </a:r>
          </a:p>
          <a:p>
            <a:pPr lvl="0" algn="ctr">
              <a:buClr>
                <a:srgbClr val="7F7F7F"/>
              </a:buClr>
              <a:buSzPct val="25000"/>
            </a:pPr>
            <a:r>
              <a:rPr lang="es-ES" sz="3600" dirty="0" smtClean="0">
                <a:solidFill>
                  <a:srgbClr val="7F7F7F"/>
                </a:solidFill>
                <a:latin typeface="Cambria"/>
                <a:ea typeface="Cambria"/>
                <a:cs typeface="Cambria"/>
                <a:sym typeface="Cambria"/>
              </a:rPr>
              <a:t>con la cuenta de prueba provista</a:t>
            </a:r>
            <a:endParaRPr lang="es-ES" sz="3600" dirty="0">
              <a:solidFill>
                <a:srgbClr val="7F7F7F"/>
              </a:solidFill>
              <a:latin typeface="Cambria"/>
              <a:ea typeface="Cambria"/>
              <a:cs typeface="Cambria"/>
              <a:sym typeface="Cambria"/>
            </a:endParaRPr>
          </a:p>
        </p:txBody>
      </p:sp>
      <p:sp>
        <p:nvSpPr>
          <p:cNvPr id="216" name="Shape 216"/>
          <p:cNvSpPr>
            <a:spLocks noGrp="1"/>
          </p:cNvSpPr>
          <p:nvPr>
            <p:ph type="sldNum" idx="12"/>
          </p:nvPr>
        </p:nvSpPr>
        <p:spPr>
          <a:xfrm>
            <a:off x="8531788" y="5953760"/>
            <a:ext cx="548699" cy="396300"/>
          </a:xfrm>
          <a:prstGeom prst="bracketPair">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pPr marL="0" marR="0" lvl="0" indent="0" algn="l" rtl="0">
                <a:lnSpc>
                  <a:spcPct val="100000"/>
                </a:lnSpc>
                <a:spcBef>
                  <a:spcPts val="0"/>
                </a:spcBef>
                <a:spcAft>
                  <a:spcPts val="0"/>
                </a:spcAft>
                <a:buClr>
                  <a:srgbClr val="000000"/>
                </a:buClr>
                <a:buSzPct val="25000"/>
                <a:buFont typeface="Arial"/>
                <a:buNone/>
              </a:pPr>
              <a:t>2</a:t>
            </a:fld>
            <a:endParaRPr lang="en-US" sz="1400" b="0" i="0" u="none" strike="noStrike" cap="none">
              <a:solidFill>
                <a:srgbClr val="000000"/>
              </a:solidFill>
              <a:latin typeface="Arial"/>
              <a:ea typeface="Arial"/>
              <a:cs typeface="Arial"/>
              <a:sym typeface="Arial"/>
            </a:endParaRPr>
          </a:p>
        </p:txBody>
      </p:sp>
      <p:pic>
        <p:nvPicPr>
          <p:cNvPr id="217" name="Shape 217"/>
          <p:cNvPicPr preferRelativeResize="0"/>
          <p:nvPr/>
        </p:nvPicPr>
        <p:blipFill>
          <a:blip r:embed="rId3">
            <a:alphaModFix/>
          </a:blip>
          <a:stretch>
            <a:fillRect/>
          </a:stretch>
        </p:blipFill>
        <p:spPr>
          <a:xfrm>
            <a:off x="1592874" y="3505200"/>
            <a:ext cx="2479674" cy="3043514"/>
          </a:xfrm>
          <a:prstGeom prst="rect">
            <a:avLst/>
          </a:prstGeom>
          <a:noFill/>
          <a:ln w="19050" cap="flat" cmpd="sng">
            <a:solidFill>
              <a:srgbClr val="434343"/>
            </a:solidFill>
            <a:prstDash val="solid"/>
            <a:round/>
            <a:headEnd type="none" w="med" len="med"/>
            <a:tailEnd type="none" w="med" len="med"/>
          </a:ln>
        </p:spPr>
      </p:pic>
      <p:sp>
        <p:nvSpPr>
          <p:cNvPr id="218" name="Shape 218"/>
          <p:cNvSpPr/>
          <p:nvPr/>
        </p:nvSpPr>
        <p:spPr>
          <a:xfrm>
            <a:off x="3446100" y="5706975"/>
            <a:ext cx="135300" cy="319200"/>
          </a:xfrm>
          <a:prstGeom prst="upArrow">
            <a:avLst>
              <a:gd name="adj1" fmla="val 50000"/>
              <a:gd name="adj2" fmla="val 50000"/>
            </a:avLst>
          </a:prstGeom>
          <a:solidFill>
            <a:srgbClr val="CC00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20" name="Shape 220"/>
          <p:cNvSpPr/>
          <p:nvPr/>
        </p:nvSpPr>
        <p:spPr>
          <a:xfrm rot="5400000">
            <a:off x="1544825" y="4867375"/>
            <a:ext cx="135300" cy="319200"/>
          </a:xfrm>
          <a:prstGeom prst="upArrow">
            <a:avLst>
              <a:gd name="adj1" fmla="val 50000"/>
              <a:gd name="adj2" fmla="val 50000"/>
            </a:avLst>
          </a:prstGeom>
          <a:solidFill>
            <a:srgbClr val="CC00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pic>
        <p:nvPicPr>
          <p:cNvPr id="221" name="Shape 221"/>
          <p:cNvPicPr preferRelativeResize="0"/>
          <p:nvPr/>
        </p:nvPicPr>
        <p:blipFill>
          <a:blip r:embed="rId4">
            <a:alphaModFix/>
          </a:blip>
          <a:stretch>
            <a:fillRect/>
          </a:stretch>
        </p:blipFill>
        <p:spPr>
          <a:xfrm>
            <a:off x="4808350" y="3563625"/>
            <a:ext cx="2426125" cy="2985100"/>
          </a:xfrm>
          <a:prstGeom prst="rect">
            <a:avLst/>
          </a:prstGeom>
          <a:noFill/>
          <a:ln w="19050" cap="flat" cmpd="sng">
            <a:solidFill>
              <a:srgbClr val="434343"/>
            </a:solidFill>
            <a:prstDash val="solid"/>
            <a:round/>
            <a:headEnd type="none" w="med" len="med"/>
            <a:tailEnd type="none" w="med" len="med"/>
          </a:ln>
        </p:spPr>
      </p:pic>
      <p:sp>
        <p:nvSpPr>
          <p:cNvPr id="223" name="Shape 223"/>
          <p:cNvSpPr/>
          <p:nvPr/>
        </p:nvSpPr>
        <p:spPr>
          <a:xfrm rot="-5411916">
            <a:off x="6602749" y="4818923"/>
            <a:ext cx="173101" cy="461700"/>
          </a:xfrm>
          <a:prstGeom prst="upArrow">
            <a:avLst>
              <a:gd name="adj1" fmla="val 50000"/>
              <a:gd name="adj2" fmla="val 50000"/>
            </a:avLst>
          </a:prstGeom>
          <a:solidFill>
            <a:srgbClr val="CC00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24" name="Shape 224"/>
          <p:cNvSpPr/>
          <p:nvPr/>
        </p:nvSpPr>
        <p:spPr>
          <a:xfrm>
            <a:off x="6621650" y="5706975"/>
            <a:ext cx="135300" cy="319200"/>
          </a:xfrm>
          <a:prstGeom prst="upArrow">
            <a:avLst>
              <a:gd name="adj1" fmla="val 50000"/>
              <a:gd name="adj2" fmla="val 50000"/>
            </a:avLst>
          </a:prstGeom>
          <a:solidFill>
            <a:srgbClr val="CC00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5" name="Shape 230"/>
          <p:cNvSpPr txBox="1"/>
          <p:nvPr/>
        </p:nvSpPr>
        <p:spPr>
          <a:xfrm>
            <a:off x="923278" y="2746375"/>
            <a:ext cx="3805194" cy="7698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00B050"/>
              </a:buClr>
              <a:buSzPct val="25000"/>
              <a:buFont typeface="Cambria"/>
              <a:buNone/>
            </a:pPr>
            <a:r>
              <a:rPr lang="es-ES" sz="2200" b="0" i="0" u="none" strike="noStrike" cap="none" dirty="0" smtClean="0">
                <a:solidFill>
                  <a:srgbClr val="00B050"/>
                </a:solidFill>
                <a:latin typeface="Cabin"/>
                <a:ea typeface="Cabin"/>
                <a:cs typeface="Cabin"/>
                <a:sym typeface="Cabin"/>
              </a:rPr>
              <a:t>Escriba su nombre de usuario </a:t>
            </a:r>
            <a:r>
              <a:rPr lang="es-ES" sz="2200" b="0" i="0" u="none" strike="noStrike" cap="none" dirty="0" err="1" smtClean="0">
                <a:solidFill>
                  <a:srgbClr val="00B050"/>
                </a:solidFill>
                <a:latin typeface="Cabin"/>
                <a:ea typeface="Cabin"/>
                <a:cs typeface="Cabin"/>
                <a:sym typeface="Cabin"/>
              </a:rPr>
              <a:t>Gmail</a:t>
            </a:r>
            <a:r>
              <a:rPr lang="es-ES" sz="2200" b="0" i="0" u="none" strike="noStrike" cap="none" dirty="0" smtClean="0">
                <a:solidFill>
                  <a:srgbClr val="00B050"/>
                </a:solidFill>
                <a:latin typeface="Cabin"/>
                <a:ea typeface="Cabin"/>
                <a:cs typeface="Cabin"/>
                <a:sym typeface="Cabin"/>
              </a:rPr>
              <a:t> y pulse en </a:t>
            </a:r>
            <a:r>
              <a:rPr lang="es-ES" sz="2200" b="0" i="0" u="none" strike="noStrike" cap="none" dirty="0" err="1" smtClean="0">
                <a:solidFill>
                  <a:srgbClr val="00B050"/>
                </a:solidFill>
                <a:latin typeface="Cabin"/>
                <a:ea typeface="Cabin"/>
                <a:cs typeface="Cabin"/>
                <a:sym typeface="Cabin"/>
              </a:rPr>
              <a:t>Next</a:t>
            </a:r>
            <a:endParaRPr lang="es-ES" sz="2200" b="0" i="0" u="none" strike="noStrike" cap="none" dirty="0">
              <a:solidFill>
                <a:srgbClr val="00B050"/>
              </a:solidFill>
              <a:latin typeface="Cabin"/>
              <a:ea typeface="Cabin"/>
              <a:cs typeface="Cabin"/>
              <a:sym typeface="Cabin"/>
            </a:endParaRPr>
          </a:p>
        </p:txBody>
      </p:sp>
      <p:sp>
        <p:nvSpPr>
          <p:cNvPr id="16" name="Shape 231"/>
          <p:cNvSpPr txBox="1"/>
          <p:nvPr/>
        </p:nvSpPr>
        <p:spPr>
          <a:xfrm>
            <a:off x="4572000" y="2735259"/>
            <a:ext cx="2781300" cy="7698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00B050"/>
              </a:buClr>
              <a:buSzPct val="25000"/>
              <a:buFont typeface="Cambria"/>
              <a:buNone/>
            </a:pPr>
            <a:r>
              <a:rPr lang="es-ES" sz="2200" b="0" i="0" u="none" strike="noStrike" cap="none" dirty="0" smtClean="0">
                <a:solidFill>
                  <a:srgbClr val="00B050"/>
                </a:solidFill>
                <a:latin typeface="Cabin"/>
                <a:ea typeface="Cabin"/>
                <a:cs typeface="Cabin"/>
                <a:sym typeface="Cabin"/>
              </a:rPr>
              <a:t>Escriba su contraseña y pulse en </a:t>
            </a:r>
            <a:r>
              <a:rPr lang="es-ES" sz="2200" b="0" i="0" u="none" strike="noStrike" cap="none" dirty="0" err="1" smtClean="0">
                <a:solidFill>
                  <a:srgbClr val="00B050"/>
                </a:solidFill>
                <a:latin typeface="Cabin"/>
                <a:ea typeface="Cabin"/>
                <a:cs typeface="Cabin"/>
                <a:sym typeface="Cabin"/>
              </a:rPr>
              <a:t>Next</a:t>
            </a:r>
            <a:endParaRPr lang="es-ES" sz="2200" b="0" i="0" u="none" strike="noStrike" cap="none" dirty="0">
              <a:solidFill>
                <a:srgbClr val="00B050"/>
              </a:solidFill>
              <a:latin typeface="Cabin"/>
              <a:ea typeface="Cabin"/>
              <a:cs typeface="Cabin"/>
              <a:sym typeface="Cabin"/>
            </a:endParaRPr>
          </a:p>
        </p:txBody>
      </p:sp>
      <p:sp>
        <p:nvSpPr>
          <p:cNvPr id="17" name="Shape 235"/>
          <p:cNvSpPr/>
          <p:nvPr/>
        </p:nvSpPr>
        <p:spPr>
          <a:xfrm>
            <a:off x="92975" y="4867383"/>
            <a:ext cx="1359900" cy="520500"/>
          </a:xfrm>
          <a:prstGeom prst="rect">
            <a:avLst/>
          </a:prstGeom>
          <a:solidFill>
            <a:srgbClr val="D9D9D9"/>
          </a:solidFill>
          <a:ln w="38100" cap="flat" cmpd="sng">
            <a:solidFill>
              <a:srgbClr val="CC0000"/>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s-ES" sz="1200" dirty="0" smtClean="0"/>
              <a:t>Escriba sólo su </a:t>
            </a:r>
            <a:r>
              <a:rPr lang="es-ES" sz="1200" i="1" dirty="0" err="1" smtClean="0"/>
              <a:t>Gmail</a:t>
            </a:r>
            <a:r>
              <a:rPr lang="es-ES" sz="1200" i="1" dirty="0" smtClean="0"/>
              <a:t> </a:t>
            </a:r>
            <a:r>
              <a:rPr lang="es-ES" sz="1200" i="1" dirty="0" err="1" smtClean="0"/>
              <a:t>Username</a:t>
            </a:r>
            <a:endParaRPr lang="es-ES" sz="1200" i="1" dirty="0"/>
          </a:p>
        </p:txBody>
      </p:sp>
      <p:sp>
        <p:nvSpPr>
          <p:cNvPr id="18" name="Shape 238"/>
          <p:cNvSpPr/>
          <p:nvPr/>
        </p:nvSpPr>
        <p:spPr>
          <a:xfrm>
            <a:off x="6927075" y="4766700"/>
            <a:ext cx="1021500" cy="520500"/>
          </a:xfrm>
          <a:prstGeom prst="rect">
            <a:avLst/>
          </a:prstGeom>
          <a:solidFill>
            <a:srgbClr val="D9D9D9"/>
          </a:solidFill>
          <a:ln w="38100" cap="flat" cmpd="sng">
            <a:solidFill>
              <a:srgbClr val="CC0000"/>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s-ES" sz="1200" dirty="0" smtClean="0"/>
              <a:t>Escriba su contraseña</a:t>
            </a:r>
            <a:endParaRPr lang="es-ES" sz="1200" dirty="0"/>
          </a:p>
        </p:txBody>
      </p:sp>
    </p:spTree>
    <p:extLst>
      <p:ext uri="{BB962C8B-B14F-4D97-AF65-F5344CB8AC3E}">
        <p14:creationId xmlns:p14="http://schemas.microsoft.com/office/powerpoint/2010/main" val="1300447902"/>
      </p:ext>
    </p:extLst>
  </p:cSld>
  <p:clrMapOvr>
    <a:masterClrMapping/>
  </p:clrMapOvr>
  <p:transition spd="slow">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Shape 182"/>
          <p:cNvSpPr txBox="1">
            <a:spLocks noGrp="1"/>
          </p:cNvSpPr>
          <p:nvPr>
            <p:ph type="title" idx="4294967295"/>
          </p:nvPr>
        </p:nvSpPr>
        <p:spPr>
          <a:xfrm>
            <a:off x="457200" y="274650"/>
            <a:ext cx="6239700" cy="11430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FF0000"/>
              </a:buClr>
              <a:buSzPct val="25000"/>
              <a:buFont typeface="Cambria"/>
              <a:buNone/>
            </a:pPr>
            <a:r>
              <a:rPr lang="en-US" sz="3600" b="0" i="0" u="none" strike="noStrike" cap="none">
                <a:solidFill>
                  <a:srgbClr val="666666"/>
                </a:solidFill>
                <a:latin typeface="Cambria"/>
                <a:ea typeface="Cambria"/>
                <a:cs typeface="Cambria"/>
                <a:sym typeface="Cambria"/>
              </a:rPr>
              <a:t>Pantalla luego de iniciar sesión</a:t>
            </a:r>
          </a:p>
        </p:txBody>
      </p:sp>
      <p:sp>
        <p:nvSpPr>
          <p:cNvPr id="183" name="Shape 183"/>
          <p:cNvSpPr>
            <a:spLocks noGrp="1"/>
          </p:cNvSpPr>
          <p:nvPr>
            <p:ph type="sldNum" idx="12"/>
          </p:nvPr>
        </p:nvSpPr>
        <p:spPr>
          <a:xfrm>
            <a:off x="8531788" y="5953760"/>
            <a:ext cx="548699" cy="396300"/>
          </a:xfrm>
          <a:prstGeom prst="bracketPair">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3</a:t>
            </a:fld>
            <a:endParaRPr lang="en-US" sz="1400" b="0" i="0" u="none" strike="noStrike" cap="none">
              <a:solidFill>
                <a:srgbClr val="000000"/>
              </a:solidFill>
              <a:latin typeface="Arial"/>
              <a:ea typeface="Arial"/>
              <a:cs typeface="Arial"/>
              <a:sym typeface="Arial"/>
            </a:endParaRPr>
          </a:p>
        </p:txBody>
      </p:sp>
      <p:pic>
        <p:nvPicPr>
          <p:cNvPr id="184" name="Shape 184"/>
          <p:cNvPicPr preferRelativeResize="0"/>
          <p:nvPr/>
        </p:nvPicPr>
        <p:blipFill rotWithShape="1">
          <a:blip r:embed="rId3">
            <a:alphaModFix/>
          </a:blip>
          <a:srcRect/>
          <a:stretch/>
        </p:blipFill>
        <p:spPr>
          <a:xfrm>
            <a:off x="629558" y="1189050"/>
            <a:ext cx="7241688" cy="4504198"/>
          </a:xfrm>
          <a:prstGeom prst="rect">
            <a:avLst/>
          </a:prstGeom>
          <a:noFill/>
          <a:ln>
            <a:noFill/>
          </a:ln>
        </p:spPr>
      </p:pic>
      <p:pic>
        <p:nvPicPr>
          <p:cNvPr id="185" name="Shape 185"/>
          <p:cNvPicPr preferRelativeResize="0"/>
          <p:nvPr/>
        </p:nvPicPr>
        <p:blipFill rotWithShape="1">
          <a:blip r:embed="rId4">
            <a:alphaModFix/>
          </a:blip>
          <a:srcRect/>
          <a:stretch/>
        </p:blipFill>
        <p:spPr>
          <a:xfrm>
            <a:off x="1096875" y="5491223"/>
            <a:ext cx="452073" cy="523324"/>
          </a:xfrm>
          <a:prstGeom prst="rect">
            <a:avLst/>
          </a:prstGeom>
          <a:noFill/>
          <a:ln>
            <a:noFill/>
          </a:ln>
        </p:spPr>
      </p:pic>
      <p:pic>
        <p:nvPicPr>
          <p:cNvPr id="186" name="Shape 186"/>
          <p:cNvPicPr preferRelativeResize="0"/>
          <p:nvPr/>
        </p:nvPicPr>
        <p:blipFill rotWithShape="1">
          <a:blip r:embed="rId5">
            <a:alphaModFix/>
          </a:blip>
          <a:srcRect/>
          <a:stretch/>
        </p:blipFill>
        <p:spPr>
          <a:xfrm rot="-9790288" flipH="1">
            <a:off x="792036" y="4215946"/>
            <a:ext cx="2063851" cy="2063879"/>
          </a:xfrm>
          <a:prstGeom prst="rect">
            <a:avLst/>
          </a:prstGeom>
          <a:noFill/>
          <a:ln>
            <a:noFill/>
          </a:ln>
        </p:spPr>
      </p:pic>
      <p:sp>
        <p:nvSpPr>
          <p:cNvPr id="187" name="Shape 187"/>
          <p:cNvSpPr txBox="1"/>
          <p:nvPr/>
        </p:nvSpPr>
        <p:spPr>
          <a:xfrm>
            <a:off x="728850" y="6136625"/>
            <a:ext cx="5696400" cy="4965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000000"/>
              </a:buClr>
              <a:buSzPct val="25000"/>
              <a:buFont typeface="Cambria"/>
              <a:buNone/>
            </a:pPr>
            <a:r>
              <a:rPr lang="en-US" sz="1800" b="0" i="0" u="none" strike="noStrike" cap="none">
                <a:solidFill>
                  <a:srgbClr val="000000"/>
                </a:solidFill>
                <a:latin typeface="Calibri"/>
                <a:ea typeface="Calibri"/>
                <a:cs typeface="Calibri"/>
                <a:sym typeface="Calibri"/>
              </a:rPr>
              <a:t>Pulse en la esquina inferior izquierda en Google Chrome </a:t>
            </a:r>
          </a:p>
        </p:txBody>
      </p:sp>
      <p:pic>
        <p:nvPicPr>
          <p:cNvPr id="188" name="Shape 188"/>
          <p:cNvPicPr preferRelativeResize="0"/>
          <p:nvPr/>
        </p:nvPicPr>
        <p:blipFill rotWithShape="1">
          <a:blip r:embed="rId6">
            <a:alphaModFix/>
          </a:blip>
          <a:srcRect/>
          <a:stretch/>
        </p:blipFill>
        <p:spPr>
          <a:xfrm>
            <a:off x="6120585" y="6256312"/>
            <a:ext cx="257099" cy="257099"/>
          </a:xfrm>
          <a:prstGeom prst="rect">
            <a:avLst/>
          </a:prstGeom>
          <a:noFill/>
          <a:ln>
            <a:noFill/>
          </a:ln>
        </p:spPr>
      </p:pic>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Shape 194"/>
          <p:cNvSpPr txBox="1">
            <a:spLocks noGrp="1"/>
          </p:cNvSpPr>
          <p:nvPr>
            <p:ph type="title" idx="4294967295"/>
          </p:nvPr>
        </p:nvSpPr>
        <p:spPr>
          <a:xfrm>
            <a:off x="1780075" y="2510850"/>
            <a:ext cx="5967900" cy="96479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dk2"/>
              </a:buClr>
              <a:buSzPct val="25000"/>
              <a:buFont typeface="Cambria"/>
              <a:buNone/>
            </a:pPr>
            <a:r>
              <a:rPr lang="en-US" sz="3600" b="0" i="0" u="none" strike="noStrike" cap="none">
                <a:solidFill>
                  <a:schemeClr val="dk2"/>
                </a:solidFill>
                <a:latin typeface="Cambria"/>
                <a:ea typeface="Cambria"/>
                <a:cs typeface="Cambria"/>
                <a:sym typeface="Cambria"/>
              </a:rPr>
              <a:t>vs. Búsqueda en Google</a:t>
            </a:r>
          </a:p>
        </p:txBody>
      </p:sp>
      <p:sp>
        <p:nvSpPr>
          <p:cNvPr id="195" name="Shape 195"/>
          <p:cNvSpPr txBox="1">
            <a:spLocks noGrp="1"/>
          </p:cNvSpPr>
          <p:nvPr>
            <p:ph type="body" idx="4294967295"/>
          </p:nvPr>
        </p:nvSpPr>
        <p:spPr>
          <a:xfrm>
            <a:off x="702650" y="3383400"/>
            <a:ext cx="5480700" cy="2828100"/>
          </a:xfrm>
          <a:prstGeom prst="rect">
            <a:avLst/>
          </a:prstGeom>
          <a:noFill/>
          <a:ln>
            <a:noFill/>
          </a:ln>
        </p:spPr>
        <p:txBody>
          <a:bodyPr lIns="91425" tIns="45700" rIns="91425" bIns="45700" anchor="t" anchorCtr="0">
            <a:noAutofit/>
          </a:bodyPr>
          <a:lstStyle/>
          <a:p>
            <a:pPr marL="342900" marR="0" lvl="0" indent="-228600" algn="l" rtl="0">
              <a:lnSpc>
                <a:spcPct val="100000"/>
              </a:lnSpc>
              <a:spcBef>
                <a:spcPts val="0"/>
              </a:spcBef>
              <a:spcAft>
                <a:spcPts val="0"/>
              </a:spcAft>
              <a:buClr>
                <a:schemeClr val="accent1"/>
              </a:buClr>
              <a:buSzPct val="25000"/>
              <a:buFont typeface="Arial"/>
              <a:buNone/>
            </a:pPr>
            <a:endParaRPr sz="2200" b="0" i="0" u="none" strike="noStrike" cap="none">
              <a:solidFill>
                <a:schemeClr val="dk1"/>
              </a:solidFill>
              <a:latin typeface="Calibri"/>
              <a:ea typeface="Calibri"/>
              <a:cs typeface="Calibri"/>
              <a:sym typeface="Calibri"/>
            </a:endParaRPr>
          </a:p>
          <a:p>
            <a:pPr marL="0" marR="0" lvl="0" indent="0" algn="l" rtl="0">
              <a:lnSpc>
                <a:spcPct val="100000"/>
              </a:lnSpc>
              <a:spcBef>
                <a:spcPts val="440"/>
              </a:spcBef>
              <a:spcAft>
                <a:spcPts val="0"/>
              </a:spcAft>
              <a:buClr>
                <a:schemeClr val="accent1"/>
              </a:buClr>
              <a:buSzPct val="25000"/>
              <a:buFont typeface="Arial"/>
              <a:buNone/>
            </a:pPr>
            <a:endParaRPr sz="1800" b="0" i="0" u="none" strike="noStrike" cap="none">
              <a:solidFill>
                <a:schemeClr val="dk1"/>
              </a:solidFill>
              <a:latin typeface="Calibri"/>
              <a:ea typeface="Calibri"/>
              <a:cs typeface="Calibri"/>
              <a:sym typeface="Calibri"/>
            </a:endParaRPr>
          </a:p>
          <a:p>
            <a:pPr marL="342900" marR="0" lvl="0" indent="-228600" algn="l" rtl="0">
              <a:lnSpc>
                <a:spcPct val="100000"/>
              </a:lnSpc>
              <a:spcBef>
                <a:spcPts val="440"/>
              </a:spcBef>
              <a:spcAft>
                <a:spcPts val="0"/>
              </a:spcAft>
              <a:buClr>
                <a:schemeClr val="accent1"/>
              </a:buClr>
              <a:buSzPct val="25000"/>
              <a:buFont typeface="Arial"/>
              <a:buNone/>
            </a:pPr>
            <a:endParaRPr sz="2200" b="0" i="0" u="none" strike="noStrike" cap="none">
              <a:solidFill>
                <a:schemeClr val="dk1"/>
              </a:solidFill>
              <a:latin typeface="Calibri"/>
              <a:ea typeface="Calibri"/>
              <a:cs typeface="Calibri"/>
              <a:sym typeface="Calibri"/>
            </a:endParaRPr>
          </a:p>
        </p:txBody>
      </p:sp>
      <p:pic>
        <p:nvPicPr>
          <p:cNvPr id="196" name="Shape 196"/>
          <p:cNvPicPr preferRelativeResize="0"/>
          <p:nvPr/>
        </p:nvPicPr>
        <p:blipFill rotWithShape="1">
          <a:blip r:embed="rId3">
            <a:alphaModFix/>
          </a:blip>
          <a:srcRect/>
          <a:stretch/>
        </p:blipFill>
        <p:spPr>
          <a:xfrm>
            <a:off x="1322599" y="3517575"/>
            <a:ext cx="5736899" cy="2958000"/>
          </a:xfrm>
          <a:prstGeom prst="rect">
            <a:avLst/>
          </a:prstGeom>
          <a:noFill/>
          <a:ln w="9525" cap="flat" cmpd="sng">
            <a:solidFill>
              <a:srgbClr val="000000"/>
            </a:solidFill>
            <a:prstDash val="solid"/>
            <a:round/>
            <a:headEnd type="none" w="med" len="med"/>
            <a:tailEnd type="none" w="med" len="med"/>
          </a:ln>
        </p:spPr>
      </p:pic>
      <p:pic>
        <p:nvPicPr>
          <p:cNvPr id="197" name="Shape 197"/>
          <p:cNvPicPr preferRelativeResize="0"/>
          <p:nvPr/>
        </p:nvPicPr>
        <p:blipFill rotWithShape="1">
          <a:blip r:embed="rId4">
            <a:alphaModFix/>
          </a:blip>
          <a:srcRect/>
          <a:stretch/>
        </p:blipFill>
        <p:spPr>
          <a:xfrm>
            <a:off x="1182986" y="1252334"/>
            <a:ext cx="5791200" cy="1038300"/>
          </a:xfrm>
          <a:prstGeom prst="rect">
            <a:avLst/>
          </a:prstGeom>
          <a:noFill/>
          <a:ln w="9525" cap="flat" cmpd="sng">
            <a:solidFill>
              <a:srgbClr val="0000FF"/>
            </a:solidFill>
            <a:prstDash val="solid"/>
            <a:round/>
            <a:headEnd type="none" w="med" len="med"/>
            <a:tailEnd type="none" w="med" len="med"/>
          </a:ln>
        </p:spPr>
      </p:pic>
      <p:sp>
        <p:nvSpPr>
          <p:cNvPr id="198" name="Shape 198"/>
          <p:cNvSpPr>
            <a:spLocks noGrp="1"/>
          </p:cNvSpPr>
          <p:nvPr>
            <p:ph type="sldNum" idx="12"/>
          </p:nvPr>
        </p:nvSpPr>
        <p:spPr>
          <a:xfrm>
            <a:off x="8531788" y="5953760"/>
            <a:ext cx="548699" cy="396300"/>
          </a:xfrm>
          <a:prstGeom prst="bracketPair">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4</a:t>
            </a:fld>
            <a:endParaRPr lang="en-US" sz="1400" b="0" i="0" u="none" strike="noStrike" cap="none">
              <a:solidFill>
                <a:srgbClr val="000000"/>
              </a:solidFill>
              <a:latin typeface="Arial"/>
              <a:ea typeface="Arial"/>
              <a:cs typeface="Arial"/>
              <a:sym typeface="Arial"/>
            </a:endParaRPr>
          </a:p>
        </p:txBody>
      </p:sp>
      <p:sp>
        <p:nvSpPr>
          <p:cNvPr id="199" name="Shape 199"/>
          <p:cNvSpPr txBox="1"/>
          <p:nvPr/>
        </p:nvSpPr>
        <p:spPr>
          <a:xfrm>
            <a:off x="320121" y="196772"/>
            <a:ext cx="7367099" cy="11430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2"/>
              </a:buClr>
              <a:buSzPct val="25000"/>
              <a:buFont typeface="Cambria"/>
              <a:buNone/>
            </a:pPr>
            <a:r>
              <a:rPr lang="en-US" sz="3600" b="0" i="0" u="none" strike="noStrike" cap="none">
                <a:solidFill>
                  <a:schemeClr val="dk2"/>
                </a:solidFill>
                <a:latin typeface="Cambria"/>
                <a:ea typeface="Cambria"/>
                <a:cs typeface="Cambria"/>
                <a:sym typeface="Cambria"/>
              </a:rPr>
              <a:t>La barra de direcciones</a:t>
            </a: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Shape 204"/>
          <p:cNvSpPr txBox="1">
            <a:spLocks noGrp="1"/>
          </p:cNvSpPr>
          <p:nvPr>
            <p:ph type="title" idx="4294967295"/>
          </p:nvPr>
        </p:nvSpPr>
        <p:spPr>
          <a:xfrm>
            <a:off x="224850" y="226700"/>
            <a:ext cx="7772400" cy="1362403"/>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2"/>
              </a:buClr>
              <a:buSzPct val="25000"/>
              <a:buFont typeface="Cambria"/>
              <a:buNone/>
            </a:pPr>
            <a:r>
              <a:rPr lang="en-US" sz="3200" b="0" i="0" u="none" strike="noStrike" cap="none">
                <a:solidFill>
                  <a:schemeClr val="dk2"/>
                </a:solidFill>
                <a:latin typeface="Cambria"/>
                <a:ea typeface="Cambria"/>
                <a:cs typeface="Cambria"/>
                <a:sym typeface="Cambria"/>
              </a:rPr>
              <a:t>Practiquemos…con recursos de SAUSD</a:t>
            </a:r>
          </a:p>
          <a:p>
            <a:pPr marL="0" marR="0" lvl="0" indent="0" algn="l" rtl="0">
              <a:lnSpc>
                <a:spcPct val="100000"/>
              </a:lnSpc>
              <a:spcBef>
                <a:spcPts val="0"/>
              </a:spcBef>
              <a:spcAft>
                <a:spcPts val="0"/>
              </a:spcAft>
              <a:buClr>
                <a:schemeClr val="dk2"/>
              </a:buClr>
              <a:buSzPct val="25000"/>
              <a:buFont typeface="Cambria"/>
              <a:buNone/>
            </a:pPr>
            <a:r>
              <a:rPr lang="en-US" sz="2400" b="0" i="0" u="none" strike="noStrike" cap="none">
                <a:solidFill>
                  <a:schemeClr val="dk2"/>
                </a:solidFill>
                <a:latin typeface="Cambria"/>
                <a:ea typeface="Cambria"/>
                <a:cs typeface="Cambria"/>
                <a:sym typeface="Cambria"/>
              </a:rPr>
              <a:t>Recursos en línea para usted y su familia</a:t>
            </a:r>
          </a:p>
        </p:txBody>
      </p:sp>
      <p:sp>
        <p:nvSpPr>
          <p:cNvPr id="205" name="Shape 205"/>
          <p:cNvSpPr txBox="1">
            <a:spLocks noGrp="1"/>
          </p:cNvSpPr>
          <p:nvPr>
            <p:ph type="body" idx="4294967295"/>
          </p:nvPr>
        </p:nvSpPr>
        <p:spPr>
          <a:xfrm>
            <a:off x="230819" y="1545850"/>
            <a:ext cx="8301055" cy="4984199"/>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0"/>
              </a:spcAft>
              <a:buClr>
                <a:schemeClr val="accent1"/>
              </a:buClr>
              <a:buSzPct val="25000"/>
              <a:buFont typeface="Arial"/>
              <a:buNone/>
            </a:pPr>
            <a:r>
              <a:rPr lang="en-US" sz="1800" b="0" i="0" u="none" strike="noStrike" cap="none">
                <a:solidFill>
                  <a:schemeClr val="dk1"/>
                </a:solidFill>
                <a:latin typeface="Calibri"/>
                <a:ea typeface="Calibri"/>
                <a:cs typeface="Calibri"/>
                <a:sym typeface="Calibri"/>
              </a:rPr>
              <a:t>Escriba </a:t>
            </a:r>
            <a:r>
              <a:rPr lang="en-US" sz="1800" b="0" i="0" u="sng" strike="noStrike" cap="none">
                <a:solidFill>
                  <a:schemeClr val="hlink"/>
                </a:solidFill>
                <a:latin typeface="Calibri"/>
                <a:ea typeface="Calibri"/>
                <a:cs typeface="Calibri"/>
                <a:sym typeface="Calibri"/>
                <a:hlinkClick r:id="rId3"/>
              </a:rPr>
              <a:t>www.sausd.us</a:t>
            </a:r>
            <a:r>
              <a:rPr lang="en-US" sz="1800" b="0" i="0" u="sng" strike="noStrike" cap="none">
                <a:solidFill>
                  <a:schemeClr val="hlink"/>
                </a:solidFill>
                <a:latin typeface="Calibri"/>
                <a:ea typeface="Calibri"/>
                <a:cs typeface="Calibri"/>
                <a:sym typeface="Calibri"/>
              </a:rPr>
              <a:t> </a:t>
            </a:r>
            <a:r>
              <a:rPr lang="en-US" sz="1800" b="1" i="0" u="none" strike="noStrike" cap="none">
                <a:solidFill>
                  <a:schemeClr val="dk1"/>
                </a:solidFill>
                <a:latin typeface="Calibri"/>
                <a:ea typeface="Calibri"/>
                <a:cs typeface="Calibri"/>
                <a:sym typeface="Calibri"/>
              </a:rPr>
              <a:t> </a:t>
            </a:r>
            <a:r>
              <a:rPr lang="en-US" sz="1800" b="0" i="0" u="none" strike="noStrike" cap="none">
                <a:solidFill>
                  <a:schemeClr val="dk1"/>
                </a:solidFill>
                <a:latin typeface="Calibri"/>
                <a:ea typeface="Calibri"/>
                <a:cs typeface="Calibri"/>
                <a:sym typeface="Calibri"/>
              </a:rPr>
              <a:t> en la barra de direcciones (esq. superior izquierda de su página)</a:t>
            </a:r>
          </a:p>
          <a:p>
            <a:pPr marL="0" marR="0" lvl="0" indent="0" algn="l" rtl="0">
              <a:lnSpc>
                <a:spcPct val="90000"/>
              </a:lnSpc>
              <a:spcBef>
                <a:spcPts val="0"/>
              </a:spcBef>
              <a:spcAft>
                <a:spcPts val="0"/>
              </a:spcAft>
              <a:buClr>
                <a:schemeClr val="accent1"/>
              </a:buClr>
              <a:buSzPct val="25000"/>
              <a:buFont typeface="Arial"/>
              <a:buNone/>
            </a:pPr>
            <a:endParaRPr sz="600" b="0" i="0" u="none" strike="noStrike" cap="none">
              <a:solidFill>
                <a:schemeClr val="dk1"/>
              </a:solidFill>
              <a:latin typeface="Calibri"/>
              <a:ea typeface="Calibri"/>
              <a:cs typeface="Calibri"/>
              <a:sym typeface="Calibri"/>
            </a:endParaRPr>
          </a:p>
          <a:p>
            <a:pPr marL="457200" marR="0" lvl="0" indent="0" algn="l" rtl="0">
              <a:lnSpc>
                <a:spcPct val="90000"/>
              </a:lnSpc>
              <a:spcBef>
                <a:spcPts val="0"/>
              </a:spcBef>
              <a:spcAft>
                <a:spcPts val="0"/>
              </a:spcAft>
              <a:buClr>
                <a:schemeClr val="accent1"/>
              </a:buClr>
              <a:buSzPct val="25000"/>
              <a:buFont typeface="Arial"/>
              <a:buNone/>
            </a:pPr>
            <a:r>
              <a:rPr lang="en-US" sz="1800" b="0" i="0" u="none" strike="noStrike" cap="none">
                <a:solidFill>
                  <a:srgbClr val="000000"/>
                </a:solidFill>
                <a:latin typeface="Calibri"/>
                <a:ea typeface="Calibri"/>
                <a:cs typeface="Calibri"/>
                <a:sym typeface="Calibri"/>
              </a:rPr>
              <a:t>Luego oprima </a:t>
            </a:r>
            <a:r>
              <a:rPr lang="en-US" sz="1800" b="1" i="0" u="none" strike="noStrike" cap="none">
                <a:solidFill>
                  <a:srgbClr val="000000"/>
                </a:solidFill>
                <a:latin typeface="Calibri"/>
                <a:ea typeface="Calibri"/>
                <a:cs typeface="Calibri"/>
                <a:sym typeface="Calibri"/>
              </a:rPr>
              <a:t>Enter </a:t>
            </a:r>
            <a:r>
              <a:rPr lang="en-US" sz="1800" b="0" i="0" u="none" strike="noStrike" cap="none">
                <a:solidFill>
                  <a:srgbClr val="000000"/>
                </a:solidFill>
                <a:latin typeface="Calibri"/>
                <a:ea typeface="Calibri"/>
                <a:cs typeface="Calibri"/>
                <a:sym typeface="Calibri"/>
              </a:rPr>
              <a:t>en su teclado luego de poner la dirección del sitio web.  Esta es la página principal para todo el Distrito Escolar Unificado de Santa Ana.</a:t>
            </a:r>
          </a:p>
        </p:txBody>
      </p:sp>
      <p:pic>
        <p:nvPicPr>
          <p:cNvPr id="206" name="Shape 206"/>
          <p:cNvPicPr preferRelativeResize="0"/>
          <p:nvPr/>
        </p:nvPicPr>
        <p:blipFill rotWithShape="1">
          <a:blip r:embed="rId4">
            <a:alphaModFix/>
          </a:blip>
          <a:srcRect/>
          <a:stretch/>
        </p:blipFill>
        <p:spPr>
          <a:xfrm>
            <a:off x="309172" y="2698225"/>
            <a:ext cx="6622223" cy="3597649"/>
          </a:xfrm>
          <a:prstGeom prst="rect">
            <a:avLst/>
          </a:prstGeom>
          <a:noFill/>
          <a:ln w="9525" cap="flat" cmpd="sng">
            <a:solidFill>
              <a:srgbClr val="000000"/>
            </a:solidFill>
            <a:prstDash val="solid"/>
            <a:round/>
            <a:headEnd type="none" w="med" len="med"/>
            <a:tailEnd type="none" w="med" len="med"/>
          </a:ln>
        </p:spPr>
      </p:pic>
      <p:sp>
        <p:nvSpPr>
          <p:cNvPr id="207" name="Shape 207"/>
          <p:cNvSpPr>
            <a:spLocks noGrp="1"/>
          </p:cNvSpPr>
          <p:nvPr>
            <p:ph type="sldNum" idx="12"/>
          </p:nvPr>
        </p:nvSpPr>
        <p:spPr>
          <a:xfrm>
            <a:off x="8531788" y="5953760"/>
            <a:ext cx="548699" cy="396300"/>
          </a:xfrm>
          <a:prstGeom prst="bracketPair">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5</a:t>
            </a:fld>
            <a:endParaRPr lang="en-US" sz="1400" b="0" i="0" u="none" strike="noStrike" cap="none">
              <a:solidFill>
                <a:srgbClr val="000000"/>
              </a:solidFill>
              <a:latin typeface="Arial"/>
              <a:ea typeface="Arial"/>
              <a:cs typeface="Arial"/>
              <a:sym typeface="Arial"/>
            </a:endParaRP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Shape 212"/>
          <p:cNvSpPr txBox="1">
            <a:spLocks noGrp="1"/>
          </p:cNvSpPr>
          <p:nvPr>
            <p:ph type="title" idx="4294967295"/>
          </p:nvPr>
        </p:nvSpPr>
        <p:spPr>
          <a:xfrm>
            <a:off x="391625" y="143494"/>
            <a:ext cx="6297899" cy="849599"/>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dk2"/>
              </a:buClr>
              <a:buSzPct val="25000"/>
              <a:buFont typeface="Cambria"/>
              <a:buNone/>
            </a:pPr>
            <a:r>
              <a:rPr lang="en-US" sz="3600" b="0" i="0" u="none" strike="noStrike" cap="none">
                <a:solidFill>
                  <a:schemeClr val="dk2"/>
                </a:solidFill>
                <a:latin typeface="Cambria"/>
                <a:ea typeface="Cambria"/>
                <a:cs typeface="Cambria"/>
                <a:sym typeface="Cambria"/>
              </a:rPr>
              <a:t>Preferencias de idioma</a:t>
            </a:r>
          </a:p>
        </p:txBody>
      </p:sp>
      <p:sp>
        <p:nvSpPr>
          <p:cNvPr id="213" name="Shape 213"/>
          <p:cNvSpPr txBox="1"/>
          <p:nvPr/>
        </p:nvSpPr>
        <p:spPr>
          <a:xfrm>
            <a:off x="482183" y="846175"/>
            <a:ext cx="7223633" cy="990000"/>
          </a:xfrm>
          <a:prstGeom prst="rect">
            <a:avLst/>
          </a:prstGeom>
          <a:noFill/>
          <a:ln>
            <a:noFill/>
          </a:ln>
        </p:spPr>
        <p:txBody>
          <a:bodyPr lIns="91425" tIns="91425" rIns="91425" bIns="91425" anchor="ctr" anchorCtr="0">
            <a:noAutofit/>
          </a:bodyPr>
          <a:lstStyle/>
          <a:p>
            <a:pPr marL="457200" marR="0" lvl="0" indent="-342900" algn="l" rtl="0">
              <a:lnSpc>
                <a:spcPct val="100000"/>
              </a:lnSpc>
              <a:spcBef>
                <a:spcPts val="0"/>
              </a:spcBef>
              <a:spcAft>
                <a:spcPts val="0"/>
              </a:spcAft>
              <a:buClr>
                <a:srgbClr val="000000"/>
              </a:buClr>
              <a:buSzPct val="100000"/>
              <a:buFont typeface="Calibri"/>
              <a:buAutoNum type="arabicPeriod"/>
            </a:pPr>
            <a:r>
              <a:rPr lang="en-US" sz="1800" b="0" i="0" u="none" strike="noStrike" cap="none">
                <a:solidFill>
                  <a:srgbClr val="000000"/>
                </a:solidFill>
                <a:latin typeface="Calibri"/>
                <a:ea typeface="Calibri"/>
                <a:cs typeface="Calibri"/>
                <a:sym typeface="Calibri"/>
              </a:rPr>
              <a:t>Pulse en “</a:t>
            </a:r>
            <a:r>
              <a:rPr lang="en-US" sz="1800" b="0" i="1" u="none" strike="noStrike" cap="none">
                <a:solidFill>
                  <a:srgbClr val="000000"/>
                </a:solidFill>
                <a:latin typeface="Calibri"/>
                <a:ea typeface="Calibri"/>
                <a:cs typeface="Calibri"/>
                <a:sym typeface="Calibri"/>
              </a:rPr>
              <a:t>Choose Language</a:t>
            </a:r>
            <a:r>
              <a:rPr lang="en-US" sz="1800" b="0" i="0" u="none" strike="noStrike" cap="none">
                <a:solidFill>
                  <a:srgbClr val="000000"/>
                </a:solidFill>
                <a:latin typeface="Calibri"/>
                <a:ea typeface="Calibri"/>
                <a:cs typeface="Calibri"/>
                <a:sym typeface="Calibri"/>
              </a:rPr>
              <a:t>” en la parte superior derecha de la página.</a:t>
            </a:r>
          </a:p>
          <a:p>
            <a:pPr marL="457200" marR="0" lvl="0" indent="-342900" algn="l" rtl="0">
              <a:lnSpc>
                <a:spcPct val="100000"/>
              </a:lnSpc>
              <a:spcBef>
                <a:spcPts val="0"/>
              </a:spcBef>
              <a:spcAft>
                <a:spcPts val="0"/>
              </a:spcAft>
              <a:buClr>
                <a:srgbClr val="000000"/>
              </a:buClr>
              <a:buSzPct val="100000"/>
              <a:buFont typeface="Calibri"/>
              <a:buAutoNum type="arabicPeriod"/>
            </a:pPr>
            <a:r>
              <a:rPr lang="en-US" sz="1800" b="0" i="0" u="none" strike="noStrike" cap="none">
                <a:solidFill>
                  <a:srgbClr val="000000"/>
                </a:solidFill>
                <a:latin typeface="Calibri"/>
                <a:ea typeface="Calibri"/>
                <a:cs typeface="Calibri"/>
                <a:sym typeface="Calibri"/>
              </a:rPr>
              <a:t>Seleccione y pulse en “</a:t>
            </a:r>
            <a:r>
              <a:rPr lang="en-US" sz="1800" b="0" i="1" u="none" strike="noStrike" cap="none">
                <a:solidFill>
                  <a:srgbClr val="000000"/>
                </a:solidFill>
                <a:latin typeface="Calibri"/>
                <a:ea typeface="Calibri"/>
                <a:cs typeface="Calibri"/>
                <a:sym typeface="Calibri"/>
              </a:rPr>
              <a:t>English to Spanish</a:t>
            </a:r>
            <a:r>
              <a:rPr lang="en-US" sz="1800" b="0" i="0" u="none" strike="noStrike" cap="none">
                <a:solidFill>
                  <a:srgbClr val="000000"/>
                </a:solidFill>
                <a:latin typeface="Calibri"/>
                <a:ea typeface="Calibri"/>
                <a:cs typeface="Calibri"/>
                <a:sym typeface="Calibri"/>
              </a:rPr>
              <a:t>”</a:t>
            </a:r>
          </a:p>
        </p:txBody>
      </p:sp>
      <p:pic>
        <p:nvPicPr>
          <p:cNvPr id="214" name="Shape 214"/>
          <p:cNvPicPr preferRelativeResize="0"/>
          <p:nvPr/>
        </p:nvPicPr>
        <p:blipFill rotWithShape="1">
          <a:blip r:embed="rId3">
            <a:alphaModFix/>
          </a:blip>
          <a:srcRect/>
          <a:stretch/>
        </p:blipFill>
        <p:spPr>
          <a:xfrm>
            <a:off x="231197" y="2182924"/>
            <a:ext cx="7995898" cy="4497700"/>
          </a:xfrm>
          <a:prstGeom prst="rect">
            <a:avLst/>
          </a:prstGeom>
          <a:noFill/>
          <a:ln w="9525" cap="flat" cmpd="sng">
            <a:solidFill>
              <a:srgbClr val="000000"/>
            </a:solidFill>
            <a:prstDash val="solid"/>
            <a:round/>
            <a:headEnd type="none" w="med" len="med"/>
            <a:tailEnd type="none" w="med" len="med"/>
          </a:ln>
        </p:spPr>
      </p:pic>
      <p:sp>
        <p:nvSpPr>
          <p:cNvPr id="215" name="Shape 215"/>
          <p:cNvSpPr>
            <a:spLocks noGrp="1"/>
          </p:cNvSpPr>
          <p:nvPr>
            <p:ph type="sldNum" idx="12"/>
          </p:nvPr>
        </p:nvSpPr>
        <p:spPr>
          <a:xfrm>
            <a:off x="8531788" y="5953760"/>
            <a:ext cx="548699" cy="396300"/>
          </a:xfrm>
          <a:prstGeom prst="bracketPair">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6</a:t>
            </a:fld>
            <a:endParaRPr lang="en-US" sz="1400" b="0" i="0" u="none" strike="noStrike" cap="none">
              <a:solidFill>
                <a:srgbClr val="000000"/>
              </a:solidFill>
              <a:latin typeface="Arial"/>
              <a:ea typeface="Arial"/>
              <a:cs typeface="Arial"/>
              <a:sym typeface="Arial"/>
            </a:endParaRP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Shape 220"/>
          <p:cNvSpPr txBox="1">
            <a:spLocks noGrp="1"/>
          </p:cNvSpPr>
          <p:nvPr>
            <p:ph type="title" idx="4294967295"/>
          </p:nvPr>
        </p:nvSpPr>
        <p:spPr>
          <a:xfrm>
            <a:off x="457200" y="274637"/>
            <a:ext cx="7619999" cy="11430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dk2"/>
              </a:buClr>
              <a:buSzPct val="25000"/>
              <a:buFont typeface="Cambria"/>
              <a:buNone/>
            </a:pPr>
            <a:r>
              <a:rPr lang="en-US" sz="3600" b="0" i="0" u="none" strike="noStrike" cap="none">
                <a:solidFill>
                  <a:schemeClr val="dk2"/>
                </a:solidFill>
                <a:latin typeface="Cambria"/>
                <a:ea typeface="Cambria"/>
                <a:cs typeface="Cambria"/>
                <a:sym typeface="Cambria"/>
              </a:rPr>
              <a:t>Encuentre la página de la escuela </a:t>
            </a:r>
            <a:br>
              <a:rPr lang="en-US" sz="3600" b="0" i="0" u="none" strike="noStrike" cap="none">
                <a:solidFill>
                  <a:schemeClr val="dk2"/>
                </a:solidFill>
                <a:latin typeface="Cambria"/>
                <a:ea typeface="Cambria"/>
                <a:cs typeface="Cambria"/>
                <a:sym typeface="Cambria"/>
              </a:rPr>
            </a:br>
            <a:r>
              <a:rPr lang="en-US" sz="3600" b="0" i="0" u="none" strike="noStrike" cap="none">
                <a:solidFill>
                  <a:schemeClr val="dk2"/>
                </a:solidFill>
                <a:latin typeface="Cambria"/>
                <a:ea typeface="Cambria"/>
                <a:cs typeface="Cambria"/>
                <a:sym typeface="Cambria"/>
              </a:rPr>
              <a:t>de su hijo/a</a:t>
            </a:r>
          </a:p>
        </p:txBody>
      </p:sp>
      <p:sp>
        <p:nvSpPr>
          <p:cNvPr id="221" name="Shape 221"/>
          <p:cNvSpPr txBox="1">
            <a:spLocks noGrp="1"/>
          </p:cNvSpPr>
          <p:nvPr>
            <p:ph type="body" idx="4294967295"/>
          </p:nvPr>
        </p:nvSpPr>
        <p:spPr>
          <a:xfrm>
            <a:off x="457200" y="1417650"/>
            <a:ext cx="7619999" cy="4983300"/>
          </a:xfrm>
          <a:prstGeom prst="rect">
            <a:avLst/>
          </a:prstGeom>
          <a:noFill/>
          <a:ln>
            <a:noFill/>
          </a:ln>
        </p:spPr>
        <p:txBody>
          <a:bodyPr lIns="91425" tIns="91425" rIns="91425" bIns="91425" anchor="t" anchorCtr="0">
            <a:noAutofit/>
          </a:bodyPr>
          <a:lstStyle/>
          <a:p>
            <a:pPr marL="342900" marR="0" lvl="0" indent="-88900" algn="l" rtl="0">
              <a:lnSpc>
                <a:spcPct val="100000"/>
              </a:lnSpc>
              <a:spcBef>
                <a:spcPts val="0"/>
              </a:spcBef>
              <a:spcAft>
                <a:spcPts val="0"/>
              </a:spcAft>
              <a:buClr>
                <a:schemeClr val="accent1"/>
              </a:buClr>
              <a:buSzPct val="25000"/>
              <a:buFont typeface="Arial"/>
              <a:buNone/>
            </a:pPr>
            <a:r>
              <a:rPr lang="en-US" sz="1800" b="0" i="0" u="none" strike="noStrike" cap="none">
                <a:solidFill>
                  <a:schemeClr val="dk1"/>
                </a:solidFill>
                <a:latin typeface="Calibri"/>
                <a:ea typeface="Calibri"/>
                <a:cs typeface="Calibri"/>
                <a:sym typeface="Calibri"/>
              </a:rPr>
              <a:t>Pulse en </a:t>
            </a:r>
            <a:r>
              <a:rPr lang="en-US" sz="1800" b="1" i="0" u="none" strike="noStrike" cap="none">
                <a:solidFill>
                  <a:schemeClr val="dk1"/>
                </a:solidFill>
                <a:latin typeface="Calibri"/>
                <a:ea typeface="Calibri"/>
                <a:cs typeface="Calibri"/>
                <a:sym typeface="Calibri"/>
              </a:rPr>
              <a:t>SCHOOLS</a:t>
            </a:r>
            <a:r>
              <a:rPr lang="en-US" sz="1800" b="0" i="0" u="none" strike="noStrike" cap="none">
                <a:solidFill>
                  <a:schemeClr val="dk1"/>
                </a:solidFill>
                <a:latin typeface="Calibri"/>
                <a:ea typeface="Calibri"/>
                <a:cs typeface="Calibri"/>
                <a:sym typeface="Calibri"/>
              </a:rPr>
              <a:t>  </a:t>
            </a:r>
          </a:p>
        </p:txBody>
      </p:sp>
      <p:pic>
        <p:nvPicPr>
          <p:cNvPr id="222" name="Shape 222"/>
          <p:cNvPicPr preferRelativeResize="0"/>
          <p:nvPr/>
        </p:nvPicPr>
        <p:blipFill rotWithShape="1">
          <a:blip r:embed="rId3">
            <a:alphaModFix/>
          </a:blip>
          <a:srcRect/>
          <a:stretch/>
        </p:blipFill>
        <p:spPr>
          <a:xfrm>
            <a:off x="457200" y="2093650"/>
            <a:ext cx="7202974" cy="4213472"/>
          </a:xfrm>
          <a:prstGeom prst="rect">
            <a:avLst/>
          </a:prstGeom>
          <a:noFill/>
          <a:ln w="9525" cap="flat" cmpd="sng">
            <a:solidFill>
              <a:srgbClr val="000000"/>
            </a:solidFill>
            <a:prstDash val="solid"/>
            <a:round/>
            <a:headEnd type="none" w="med" len="med"/>
            <a:tailEnd type="none" w="med" len="med"/>
          </a:ln>
        </p:spPr>
      </p:pic>
      <p:sp>
        <p:nvSpPr>
          <p:cNvPr id="223" name="Shape 223"/>
          <p:cNvSpPr>
            <a:spLocks noGrp="1"/>
          </p:cNvSpPr>
          <p:nvPr>
            <p:ph type="sldNum" idx="12"/>
          </p:nvPr>
        </p:nvSpPr>
        <p:spPr>
          <a:xfrm>
            <a:off x="8531788" y="5953760"/>
            <a:ext cx="548699" cy="396300"/>
          </a:xfrm>
          <a:prstGeom prst="bracketPair">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7</a:t>
            </a:fld>
            <a:endParaRPr lang="en-US" sz="1400" b="0" i="0" u="none" strike="noStrike" cap="none">
              <a:solidFill>
                <a:srgbClr val="000000"/>
              </a:solidFill>
              <a:latin typeface="Arial"/>
              <a:ea typeface="Arial"/>
              <a:cs typeface="Arial"/>
              <a:sym typeface="Arial"/>
            </a:endParaRP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Shape 228"/>
          <p:cNvSpPr txBox="1">
            <a:spLocks noGrp="1"/>
          </p:cNvSpPr>
          <p:nvPr>
            <p:ph type="title" idx="4294967295"/>
          </p:nvPr>
        </p:nvSpPr>
        <p:spPr>
          <a:xfrm>
            <a:off x="457200" y="274637"/>
            <a:ext cx="7619999" cy="11430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dk2"/>
              </a:buClr>
              <a:buSzPct val="25000"/>
              <a:buFont typeface="Cambria"/>
              <a:buNone/>
            </a:pPr>
            <a:r>
              <a:rPr lang="en-US" sz="3600" b="0" i="0" u="none" strike="noStrike" cap="none">
                <a:solidFill>
                  <a:schemeClr val="dk2"/>
                </a:solidFill>
                <a:latin typeface="Cambria"/>
                <a:ea typeface="Cambria"/>
                <a:cs typeface="Cambria"/>
                <a:sym typeface="Cambria"/>
              </a:rPr>
              <a:t>Encuentre el nombre de su escuela</a:t>
            </a:r>
          </a:p>
        </p:txBody>
      </p:sp>
      <p:sp>
        <p:nvSpPr>
          <p:cNvPr id="229" name="Shape 229"/>
          <p:cNvSpPr txBox="1">
            <a:spLocks noGrp="1"/>
          </p:cNvSpPr>
          <p:nvPr>
            <p:ph type="body" idx="4294967295"/>
          </p:nvPr>
        </p:nvSpPr>
        <p:spPr>
          <a:xfrm>
            <a:off x="457200" y="1208575"/>
            <a:ext cx="7619999" cy="5192100"/>
          </a:xfrm>
          <a:prstGeom prst="rect">
            <a:avLst/>
          </a:prstGeom>
          <a:noFill/>
          <a:ln>
            <a:noFill/>
          </a:ln>
        </p:spPr>
        <p:txBody>
          <a:bodyPr lIns="91425" tIns="91425" rIns="91425" bIns="91425" anchor="t" anchorCtr="0">
            <a:noAutofit/>
          </a:bodyPr>
          <a:lstStyle/>
          <a:p>
            <a:pPr marL="457200" marR="0" lvl="0" indent="-342900" algn="l" rtl="0">
              <a:lnSpc>
                <a:spcPct val="100000"/>
              </a:lnSpc>
              <a:spcBef>
                <a:spcPts val="0"/>
              </a:spcBef>
              <a:spcAft>
                <a:spcPts val="0"/>
              </a:spcAft>
              <a:buClr>
                <a:schemeClr val="accent1"/>
              </a:buClr>
              <a:buSzPct val="100000"/>
              <a:buFont typeface="Arial"/>
              <a:buChar char="•"/>
            </a:pPr>
            <a:r>
              <a:rPr lang="en-US" sz="1800" b="0" i="0" u="none" strike="noStrike" cap="none">
                <a:solidFill>
                  <a:schemeClr val="dk1"/>
                </a:solidFill>
                <a:latin typeface="Calibri"/>
                <a:ea typeface="Calibri"/>
                <a:cs typeface="Calibri"/>
                <a:sym typeface="Calibri"/>
              </a:rPr>
              <a:t>Pulse en el triángulo para abrir la lista de los nombres de las escuelas.</a:t>
            </a:r>
          </a:p>
          <a:p>
            <a:pPr marL="457200" marR="0" lvl="0" indent="-342900" algn="l" rtl="0">
              <a:lnSpc>
                <a:spcPct val="100000"/>
              </a:lnSpc>
              <a:spcBef>
                <a:spcPts val="0"/>
              </a:spcBef>
              <a:spcAft>
                <a:spcPts val="0"/>
              </a:spcAft>
              <a:buClr>
                <a:schemeClr val="accent1"/>
              </a:buClr>
              <a:buSzPct val="100000"/>
              <a:buFont typeface="Arial"/>
              <a:buChar char="•"/>
            </a:pPr>
            <a:r>
              <a:rPr lang="en-US" sz="1800" b="0" i="0" u="none" strike="noStrike" cap="none">
                <a:solidFill>
                  <a:schemeClr val="dk1"/>
                </a:solidFill>
                <a:latin typeface="Calibri"/>
                <a:ea typeface="Calibri"/>
                <a:cs typeface="Calibri"/>
                <a:sym typeface="Calibri"/>
              </a:rPr>
              <a:t>Pulse en el nombre de la escuela de su hijo/a.</a:t>
            </a:r>
          </a:p>
          <a:p>
            <a:pPr marL="914400" marR="0" lvl="1" indent="-342900" algn="l" rtl="0">
              <a:lnSpc>
                <a:spcPct val="100000"/>
              </a:lnSpc>
              <a:spcBef>
                <a:spcPts val="0"/>
              </a:spcBef>
              <a:spcAft>
                <a:spcPts val="0"/>
              </a:spcAft>
              <a:buClr>
                <a:schemeClr val="accent2"/>
              </a:buClr>
              <a:buSzPct val="100000"/>
              <a:buFont typeface="Arial"/>
              <a:buChar char="•"/>
            </a:pPr>
            <a:r>
              <a:rPr lang="en-US" sz="1800" b="0" i="0" u="none" strike="noStrike" cap="none">
                <a:solidFill>
                  <a:schemeClr val="dk1"/>
                </a:solidFill>
                <a:latin typeface="Calibri"/>
                <a:ea typeface="Calibri"/>
                <a:cs typeface="Calibri"/>
                <a:sym typeface="Calibri"/>
              </a:rPr>
              <a:t>Las escuelas están en orden alfabético.</a:t>
            </a:r>
          </a:p>
          <a:p>
            <a:pPr marL="457200" marR="0" lvl="0" indent="-342900" algn="l" rtl="0">
              <a:lnSpc>
                <a:spcPct val="100000"/>
              </a:lnSpc>
              <a:spcBef>
                <a:spcPts val="0"/>
              </a:spcBef>
              <a:spcAft>
                <a:spcPts val="0"/>
              </a:spcAft>
              <a:buClr>
                <a:schemeClr val="accent1"/>
              </a:buClr>
              <a:buSzPct val="100000"/>
              <a:buFont typeface="Arial"/>
              <a:buChar char="•"/>
            </a:pPr>
            <a:r>
              <a:rPr lang="en-US" sz="1800" b="0" i="0" u="none" strike="noStrike" cap="none">
                <a:solidFill>
                  <a:schemeClr val="dk1"/>
                </a:solidFill>
                <a:latin typeface="Calibri"/>
                <a:ea typeface="Calibri"/>
                <a:cs typeface="Calibri"/>
                <a:sym typeface="Calibri"/>
              </a:rPr>
              <a:t>Pulse en el botón                  una vez que haya encontrado el nombre de la escuela.</a:t>
            </a:r>
          </a:p>
        </p:txBody>
      </p:sp>
      <p:pic>
        <p:nvPicPr>
          <p:cNvPr id="230" name="Shape 230"/>
          <p:cNvPicPr preferRelativeResize="0"/>
          <p:nvPr/>
        </p:nvPicPr>
        <p:blipFill rotWithShape="1">
          <a:blip r:embed="rId3">
            <a:alphaModFix/>
          </a:blip>
          <a:srcRect/>
          <a:stretch/>
        </p:blipFill>
        <p:spPr>
          <a:xfrm>
            <a:off x="457187" y="2749450"/>
            <a:ext cx="7878923" cy="3923047"/>
          </a:xfrm>
          <a:prstGeom prst="rect">
            <a:avLst/>
          </a:prstGeom>
          <a:noFill/>
          <a:ln w="9525" cap="flat" cmpd="sng">
            <a:solidFill>
              <a:srgbClr val="000000"/>
            </a:solidFill>
            <a:prstDash val="solid"/>
            <a:round/>
            <a:headEnd type="none" w="med" len="med"/>
            <a:tailEnd type="none" w="med" len="med"/>
          </a:ln>
        </p:spPr>
      </p:pic>
      <p:sp>
        <p:nvSpPr>
          <p:cNvPr id="231" name="Shape 231"/>
          <p:cNvSpPr txBox="1"/>
          <p:nvPr/>
        </p:nvSpPr>
        <p:spPr>
          <a:xfrm>
            <a:off x="2679734" y="2183447"/>
            <a:ext cx="824400" cy="309000"/>
          </a:xfrm>
          <a:prstGeom prst="rect">
            <a:avLst/>
          </a:prstGeom>
          <a:solidFill>
            <a:srgbClr val="434343"/>
          </a:solid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FFFFFF"/>
              </a:buClr>
              <a:buSzPct val="25000"/>
              <a:buFont typeface="Arial"/>
              <a:buNone/>
            </a:pPr>
            <a:r>
              <a:rPr lang="en-US" sz="1400" b="0" i="0" u="none" strike="noStrike" cap="none">
                <a:solidFill>
                  <a:srgbClr val="FFFFFF"/>
                </a:solidFill>
                <a:latin typeface="Arial"/>
                <a:ea typeface="Arial"/>
                <a:cs typeface="Arial"/>
                <a:sym typeface="Arial"/>
              </a:rPr>
              <a:t>Submit</a:t>
            </a:r>
          </a:p>
        </p:txBody>
      </p:sp>
      <p:sp>
        <p:nvSpPr>
          <p:cNvPr id="232" name="Shape 232"/>
          <p:cNvSpPr>
            <a:spLocks noGrp="1"/>
          </p:cNvSpPr>
          <p:nvPr>
            <p:ph type="sldNum" idx="12"/>
          </p:nvPr>
        </p:nvSpPr>
        <p:spPr>
          <a:xfrm>
            <a:off x="8531788" y="5953760"/>
            <a:ext cx="548699" cy="396300"/>
          </a:xfrm>
          <a:prstGeom prst="bracketPair">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8</a:t>
            </a:fld>
            <a:endParaRPr lang="en-US" sz="1400" b="0" i="0" u="none" strike="noStrike" cap="none">
              <a:solidFill>
                <a:srgbClr val="000000"/>
              </a:solidFill>
              <a:latin typeface="Arial"/>
              <a:ea typeface="Arial"/>
              <a:cs typeface="Arial"/>
              <a:sym typeface="Arial"/>
            </a:endParaRP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Shape 237"/>
          <p:cNvSpPr txBox="1">
            <a:spLocks noGrp="1"/>
          </p:cNvSpPr>
          <p:nvPr>
            <p:ph type="title" idx="4294967295"/>
          </p:nvPr>
        </p:nvSpPr>
        <p:spPr>
          <a:xfrm>
            <a:off x="377297" y="274637"/>
            <a:ext cx="7619999" cy="11430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dk2"/>
              </a:buClr>
              <a:buSzPct val="25000"/>
              <a:buFont typeface="Cambria"/>
              <a:buNone/>
            </a:pPr>
            <a:r>
              <a:rPr lang="en-US" sz="3200" b="0" i="0" u="none" strike="noStrike" cap="none">
                <a:solidFill>
                  <a:schemeClr val="dk2"/>
                </a:solidFill>
                <a:latin typeface="Cambria"/>
                <a:ea typeface="Cambria"/>
                <a:cs typeface="Cambria"/>
                <a:sym typeface="Cambria"/>
              </a:rPr>
              <a:t>Aprenda sobre la escuela de su hijo/a</a:t>
            </a:r>
          </a:p>
          <a:p>
            <a:pPr marL="0" marR="0" lvl="0" indent="0" algn="l" rtl="0">
              <a:lnSpc>
                <a:spcPct val="100000"/>
              </a:lnSpc>
              <a:spcBef>
                <a:spcPts val="0"/>
              </a:spcBef>
              <a:spcAft>
                <a:spcPts val="0"/>
              </a:spcAft>
              <a:buClr>
                <a:schemeClr val="dk2"/>
              </a:buClr>
              <a:buSzPct val="25000"/>
              <a:buFont typeface="Cambria"/>
              <a:buNone/>
            </a:pPr>
            <a:r>
              <a:rPr lang="en-US" sz="2400" b="0" i="0" u="none" strike="noStrike" cap="none">
                <a:solidFill>
                  <a:schemeClr val="dk2"/>
                </a:solidFill>
                <a:latin typeface="Cambria"/>
                <a:ea typeface="Cambria"/>
                <a:cs typeface="Cambria"/>
                <a:sym typeface="Cambria"/>
              </a:rPr>
              <a:t>Tengamos una Búsqueda del Tesoro...</a:t>
            </a:r>
          </a:p>
        </p:txBody>
      </p:sp>
      <p:sp>
        <p:nvSpPr>
          <p:cNvPr id="238" name="Shape 238"/>
          <p:cNvSpPr txBox="1">
            <a:spLocks noGrp="1"/>
          </p:cNvSpPr>
          <p:nvPr>
            <p:ph type="body" idx="4294967295"/>
          </p:nvPr>
        </p:nvSpPr>
        <p:spPr>
          <a:xfrm>
            <a:off x="457200" y="1600200"/>
            <a:ext cx="7619999" cy="4864198"/>
          </a:xfrm>
          <a:prstGeom prst="rect">
            <a:avLst/>
          </a:prstGeom>
          <a:noFill/>
          <a:ln>
            <a:noFill/>
          </a:ln>
        </p:spPr>
        <p:txBody>
          <a:bodyPr lIns="91425" tIns="91425" rIns="91425" bIns="91425" anchor="t" anchorCtr="0">
            <a:noAutofit/>
          </a:bodyPr>
          <a:lstStyle/>
          <a:p>
            <a:pPr marL="342900" marR="0" lvl="0" indent="-88900" algn="l" rtl="0">
              <a:lnSpc>
                <a:spcPct val="100000"/>
              </a:lnSpc>
              <a:spcBef>
                <a:spcPts val="0"/>
              </a:spcBef>
              <a:spcAft>
                <a:spcPts val="0"/>
              </a:spcAft>
              <a:buClr>
                <a:schemeClr val="accent1"/>
              </a:buClr>
              <a:buSzPct val="25000"/>
              <a:buFont typeface="Arial"/>
              <a:buNone/>
            </a:pPr>
            <a:r>
              <a:rPr lang="en-US" sz="2200" b="0" i="0" u="none" strike="noStrike" cap="none">
                <a:solidFill>
                  <a:schemeClr val="dk1"/>
                </a:solidFill>
                <a:latin typeface="Calibri"/>
                <a:ea typeface="Calibri"/>
                <a:cs typeface="Calibri"/>
                <a:sym typeface="Calibri"/>
              </a:rPr>
              <a:t>Encuentre estos 4 puntos de información en la página web de la escuela:</a:t>
            </a:r>
          </a:p>
          <a:p>
            <a:pPr marL="342900" marR="0" lvl="0" indent="-88900" algn="l" rtl="0">
              <a:lnSpc>
                <a:spcPct val="100000"/>
              </a:lnSpc>
              <a:spcBef>
                <a:spcPts val="0"/>
              </a:spcBef>
              <a:spcAft>
                <a:spcPts val="0"/>
              </a:spcAft>
              <a:buClr>
                <a:schemeClr val="accent1"/>
              </a:buClr>
              <a:buSzPct val="25000"/>
              <a:buFont typeface="Arial"/>
              <a:buNone/>
            </a:pPr>
            <a:endParaRPr sz="2200" b="0" i="0" u="none" strike="noStrike" cap="none">
              <a:solidFill>
                <a:schemeClr val="dk1"/>
              </a:solidFill>
              <a:latin typeface="Calibri"/>
              <a:ea typeface="Calibri"/>
              <a:cs typeface="Calibri"/>
              <a:sym typeface="Calibri"/>
            </a:endParaRPr>
          </a:p>
          <a:p>
            <a:pPr marL="685800" marR="0" lvl="0" indent="-457200" algn="l" rtl="0">
              <a:lnSpc>
                <a:spcPct val="100000"/>
              </a:lnSpc>
              <a:spcBef>
                <a:spcPts val="0"/>
              </a:spcBef>
              <a:spcAft>
                <a:spcPts val="0"/>
              </a:spcAft>
              <a:buClr>
                <a:schemeClr val="accent1"/>
              </a:buClr>
              <a:buSzPct val="100000"/>
              <a:buFont typeface="Arial"/>
              <a:buAutoNum type="arabicPeriod"/>
            </a:pPr>
            <a:r>
              <a:rPr lang="en-US" sz="2200" b="0" i="0" u="none" strike="noStrike" cap="none">
                <a:solidFill>
                  <a:schemeClr val="dk1"/>
                </a:solidFill>
                <a:latin typeface="Calibri"/>
                <a:ea typeface="Calibri"/>
                <a:cs typeface="Calibri"/>
                <a:sym typeface="Calibri"/>
              </a:rPr>
              <a:t>¿Cuál es el nombre del director o directora?</a:t>
            </a:r>
          </a:p>
          <a:p>
            <a:pPr marL="457200" marR="0" lvl="0" indent="-457200" algn="l" rtl="0">
              <a:lnSpc>
                <a:spcPct val="100000"/>
              </a:lnSpc>
              <a:spcBef>
                <a:spcPts val="0"/>
              </a:spcBef>
              <a:spcAft>
                <a:spcPts val="0"/>
              </a:spcAft>
              <a:buClr>
                <a:schemeClr val="accent1"/>
              </a:buClr>
              <a:buSzPct val="25000"/>
              <a:buFont typeface="Arial"/>
              <a:buNone/>
            </a:pPr>
            <a:endParaRPr sz="2200" b="0" i="0" u="none" strike="noStrike" cap="none">
              <a:solidFill>
                <a:schemeClr val="dk1"/>
              </a:solidFill>
              <a:latin typeface="Calibri"/>
              <a:ea typeface="Calibri"/>
              <a:cs typeface="Calibri"/>
              <a:sym typeface="Calibri"/>
            </a:endParaRPr>
          </a:p>
          <a:p>
            <a:pPr marL="685800" marR="0" lvl="0" indent="-457200" algn="l" rtl="0">
              <a:lnSpc>
                <a:spcPct val="100000"/>
              </a:lnSpc>
              <a:spcBef>
                <a:spcPts val="0"/>
              </a:spcBef>
              <a:spcAft>
                <a:spcPts val="0"/>
              </a:spcAft>
              <a:buClr>
                <a:schemeClr val="accent1"/>
              </a:buClr>
              <a:buSzPct val="100000"/>
              <a:buFont typeface="Arial"/>
              <a:buAutoNum type="arabicPeriod"/>
            </a:pPr>
            <a:r>
              <a:rPr lang="en-US" sz="2200" b="0" i="0" u="none" strike="noStrike" cap="none">
                <a:solidFill>
                  <a:schemeClr val="dk1"/>
                </a:solidFill>
                <a:latin typeface="Calibri"/>
                <a:ea typeface="Calibri"/>
                <a:cs typeface="Calibri"/>
                <a:sym typeface="Calibri"/>
              </a:rPr>
              <a:t>¿Cuál es el número telefónico de la escuela?</a:t>
            </a:r>
          </a:p>
          <a:p>
            <a:pPr marL="457200" marR="0" lvl="0" indent="-457200" algn="l" rtl="0">
              <a:lnSpc>
                <a:spcPct val="100000"/>
              </a:lnSpc>
              <a:spcBef>
                <a:spcPts val="0"/>
              </a:spcBef>
              <a:spcAft>
                <a:spcPts val="0"/>
              </a:spcAft>
              <a:buClr>
                <a:schemeClr val="accent1"/>
              </a:buClr>
              <a:buSzPct val="25000"/>
              <a:buFont typeface="Arial"/>
              <a:buNone/>
            </a:pPr>
            <a:endParaRPr sz="2200" b="0" i="0" u="none" strike="noStrike" cap="none">
              <a:solidFill>
                <a:schemeClr val="dk1"/>
              </a:solidFill>
              <a:latin typeface="Calibri"/>
              <a:ea typeface="Calibri"/>
              <a:cs typeface="Calibri"/>
              <a:sym typeface="Calibri"/>
            </a:endParaRPr>
          </a:p>
          <a:p>
            <a:pPr marL="685800" marR="0" lvl="0" indent="-457200" algn="l" rtl="0">
              <a:lnSpc>
                <a:spcPct val="100000"/>
              </a:lnSpc>
              <a:spcBef>
                <a:spcPts val="0"/>
              </a:spcBef>
              <a:spcAft>
                <a:spcPts val="0"/>
              </a:spcAft>
              <a:buClr>
                <a:schemeClr val="accent1"/>
              </a:buClr>
              <a:buSzPct val="100000"/>
              <a:buFont typeface="Arial"/>
              <a:buAutoNum type="arabicPeriod"/>
            </a:pPr>
            <a:r>
              <a:rPr lang="en-US" sz="2200" b="0" i="0" u="none" strike="noStrike" cap="none">
                <a:solidFill>
                  <a:schemeClr val="dk1"/>
                </a:solidFill>
                <a:latin typeface="Calibri"/>
                <a:ea typeface="Calibri"/>
                <a:cs typeface="Calibri"/>
                <a:sym typeface="Calibri"/>
              </a:rPr>
              <a:t>¿Dónde está el calendario escolar?</a:t>
            </a:r>
          </a:p>
          <a:p>
            <a:pPr marL="457200" marR="0" lvl="0" indent="-457200" algn="l" rtl="0">
              <a:lnSpc>
                <a:spcPct val="100000"/>
              </a:lnSpc>
              <a:spcBef>
                <a:spcPts val="0"/>
              </a:spcBef>
              <a:spcAft>
                <a:spcPts val="0"/>
              </a:spcAft>
              <a:buClr>
                <a:schemeClr val="accent1"/>
              </a:buClr>
              <a:buSzPct val="25000"/>
              <a:buFont typeface="Arial"/>
              <a:buNone/>
            </a:pPr>
            <a:endParaRPr sz="2200" b="0" i="0" u="none" strike="noStrike" cap="none">
              <a:solidFill>
                <a:schemeClr val="dk1"/>
              </a:solidFill>
              <a:latin typeface="Calibri"/>
              <a:ea typeface="Calibri"/>
              <a:cs typeface="Calibri"/>
              <a:sym typeface="Calibri"/>
            </a:endParaRPr>
          </a:p>
          <a:p>
            <a:pPr marL="685800" marR="0" lvl="0" indent="-457200" algn="l" rtl="0">
              <a:lnSpc>
                <a:spcPct val="100000"/>
              </a:lnSpc>
              <a:spcBef>
                <a:spcPts val="0"/>
              </a:spcBef>
              <a:spcAft>
                <a:spcPts val="0"/>
              </a:spcAft>
              <a:buClr>
                <a:schemeClr val="accent1"/>
              </a:buClr>
              <a:buSzPct val="100000"/>
              <a:buFont typeface="Arial"/>
              <a:buAutoNum type="arabicPeriod"/>
            </a:pPr>
            <a:r>
              <a:rPr lang="en-US" sz="2200" b="0" i="0" u="none" strike="noStrike" cap="none">
                <a:solidFill>
                  <a:schemeClr val="dk1"/>
                </a:solidFill>
                <a:latin typeface="Calibri"/>
                <a:ea typeface="Calibri"/>
                <a:cs typeface="Calibri"/>
                <a:sym typeface="Calibri"/>
              </a:rPr>
              <a:t>¿Cuál es un evento actual que sucede en la escuela?</a:t>
            </a:r>
          </a:p>
        </p:txBody>
      </p:sp>
      <p:sp>
        <p:nvSpPr>
          <p:cNvPr id="239" name="Shape 239"/>
          <p:cNvSpPr>
            <a:spLocks noGrp="1"/>
          </p:cNvSpPr>
          <p:nvPr>
            <p:ph type="sldNum" idx="12"/>
          </p:nvPr>
        </p:nvSpPr>
        <p:spPr>
          <a:xfrm>
            <a:off x="8531788" y="5953760"/>
            <a:ext cx="548699" cy="396300"/>
          </a:xfrm>
          <a:prstGeom prst="bracketPair">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9</a:t>
            </a:fld>
            <a:endParaRPr lang="en-US" sz="1400" b="0" i="0" u="none" strike="noStrike" cap="none">
              <a:solidFill>
                <a:srgbClr val="000000"/>
              </a:solidFill>
              <a:latin typeface="Arial"/>
              <a:ea typeface="Arial"/>
              <a:cs typeface="Arial"/>
              <a:sym typeface="Arial"/>
            </a:endParaRPr>
          </a:p>
        </p:txBody>
      </p:sp>
      <p:pic>
        <p:nvPicPr>
          <p:cNvPr id="240" name="Shape 240"/>
          <p:cNvPicPr preferRelativeResize="0"/>
          <p:nvPr/>
        </p:nvPicPr>
        <p:blipFill rotWithShape="1">
          <a:blip r:embed="rId3">
            <a:alphaModFix/>
          </a:blip>
          <a:srcRect/>
          <a:stretch/>
        </p:blipFill>
        <p:spPr>
          <a:xfrm>
            <a:off x="6672479" y="2726640"/>
            <a:ext cx="1404718" cy="1404718"/>
          </a:xfrm>
          <a:prstGeom prst="rect">
            <a:avLst/>
          </a:prstGeom>
          <a:noFill/>
          <a:ln>
            <a:noFill/>
          </a:ln>
        </p:spPr>
      </p:pic>
    </p:spTree>
  </p:cSld>
  <p:clrMapOvr>
    <a:masterClrMapping/>
  </p:clrMapOvr>
  <p:transition spd="slow">
    <p:cut/>
  </p:transition>
</p:sld>
</file>

<file path=ppt/theme/theme1.xml><?xml version="1.0" encoding="utf-8"?>
<a:theme xmlns:a="http://schemas.openxmlformats.org/drawingml/2006/main" name="Adjacency">
  <a:themeElements>
    <a:clrScheme name="Custom 33">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0000FF"/>
      </a:hlink>
      <a:folHlink>
        <a:srgbClr val="FFC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509</Words>
  <Application>Microsoft Office PowerPoint</Application>
  <PresentationFormat>On-screen Show (4:3)</PresentationFormat>
  <Paragraphs>69</Paragraphs>
  <Slides>12</Slides>
  <Notes>12</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12</vt:i4>
      </vt:variant>
    </vt:vector>
  </HeadingPairs>
  <TitlesOfParts>
    <vt:vector size="18" baseType="lpstr">
      <vt:lpstr>Arial</vt:lpstr>
      <vt:lpstr>Calibri</vt:lpstr>
      <vt:lpstr>Cambria</vt:lpstr>
      <vt:lpstr>Cabin</vt:lpstr>
      <vt:lpstr>Adjacency</vt:lpstr>
      <vt:lpstr>Adjacency</vt:lpstr>
      <vt:lpstr>Lo esencial de Internet</vt:lpstr>
      <vt:lpstr>PowerPoint Presentation</vt:lpstr>
      <vt:lpstr>Pantalla luego de iniciar sesión</vt:lpstr>
      <vt:lpstr>vs. Búsqueda en Google</vt:lpstr>
      <vt:lpstr>Practiquemos…con recursos de SAUSD Recursos en línea para usted y su familia</vt:lpstr>
      <vt:lpstr>Preferencias de idioma</vt:lpstr>
      <vt:lpstr>Encuentre la página de la escuela  de su hijo/a</vt:lpstr>
      <vt:lpstr>Encuentre el nombre de su escuela</vt:lpstr>
      <vt:lpstr>Aprenda sobre la escuela de su hijo/a Tengamos una Búsqueda del Tesoro...</vt:lpstr>
      <vt:lpstr>Regrese al sitio principal del Distrito</vt:lpstr>
      <vt:lpstr>Recursos para padres de SAUSD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 esencial de Internet</dc:title>
  <cp:lastModifiedBy>Fast, Juanita</cp:lastModifiedBy>
  <cp:revision>3</cp:revision>
  <dcterms:modified xsi:type="dcterms:W3CDTF">2016-03-17T20:38:48Z</dcterms:modified>
</cp:coreProperties>
</file>